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9" r:id="rId5"/>
    <p:sldId id="314" r:id="rId6"/>
    <p:sldId id="300" r:id="rId7"/>
    <p:sldId id="281" r:id="rId8"/>
    <p:sldId id="259" r:id="rId9"/>
    <p:sldId id="260" r:id="rId10"/>
    <p:sldId id="261" r:id="rId11"/>
    <p:sldId id="297" r:id="rId12"/>
    <p:sldId id="309" r:id="rId13"/>
    <p:sldId id="282" r:id="rId14"/>
    <p:sldId id="262" r:id="rId15"/>
    <p:sldId id="310" r:id="rId16"/>
    <p:sldId id="307" r:id="rId17"/>
    <p:sldId id="311" r:id="rId18"/>
    <p:sldId id="312" r:id="rId19"/>
    <p:sldId id="313"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29E"/>
    <a:srgbClr val="4857B2"/>
    <a:srgbClr val="FDAB2B"/>
    <a:srgbClr val="333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87" d="100"/>
          <a:sy n="87" d="100"/>
        </p:scale>
        <p:origin x="566" y="8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 瀚" userId="a84d138bece5d717" providerId="LiveId" clId="{386EB461-88E6-4803-A4A3-8BF79E5654DA}"/>
    <pc:docChg chg="undo custSel addSld delSld modSld sldOrd">
      <pc:chgData name="林 瀚" userId="a84d138bece5d717" providerId="LiveId" clId="{386EB461-88E6-4803-A4A3-8BF79E5654DA}" dt="2022-06-06T02:07:50.559" v="1364" actId="20577"/>
      <pc:docMkLst>
        <pc:docMk/>
      </pc:docMkLst>
      <pc:sldChg chg="delSp modSp mod">
        <pc:chgData name="林 瀚" userId="a84d138bece5d717" providerId="LiveId" clId="{386EB461-88E6-4803-A4A3-8BF79E5654DA}" dt="2022-05-29T03:01:11.668" v="50"/>
        <pc:sldMkLst>
          <pc:docMk/>
          <pc:sldMk cId="0" sldId="256"/>
        </pc:sldMkLst>
        <pc:spChg chg="mod">
          <ac:chgData name="林 瀚" userId="a84d138bece5d717" providerId="LiveId" clId="{386EB461-88E6-4803-A4A3-8BF79E5654DA}" dt="2022-05-29T03:01:11.668" v="50"/>
          <ac:spMkLst>
            <pc:docMk/>
            <pc:sldMk cId="0" sldId="256"/>
            <ac:spMk id="11" creationId="{00000000-0000-0000-0000-000000000000}"/>
          </ac:spMkLst>
        </pc:spChg>
        <pc:spChg chg="mod">
          <ac:chgData name="林 瀚" userId="a84d138bece5d717" providerId="LiveId" clId="{386EB461-88E6-4803-A4A3-8BF79E5654DA}" dt="2022-05-29T03:00:54.313" v="47" actId="20577"/>
          <ac:spMkLst>
            <pc:docMk/>
            <pc:sldMk cId="0" sldId="256"/>
            <ac:spMk id="14" creationId="{00000000-0000-0000-0000-000000000000}"/>
          </ac:spMkLst>
        </pc:spChg>
        <pc:spChg chg="del mod">
          <ac:chgData name="林 瀚" userId="a84d138bece5d717" providerId="LiveId" clId="{386EB461-88E6-4803-A4A3-8BF79E5654DA}" dt="2022-05-29T03:00:42.104" v="39"/>
          <ac:spMkLst>
            <pc:docMk/>
            <pc:sldMk cId="0" sldId="256"/>
            <ac:spMk id="16" creationId="{00000000-0000-0000-0000-000000000000}"/>
          </ac:spMkLst>
        </pc:spChg>
      </pc:sldChg>
      <pc:sldChg chg="delSp modSp mod">
        <pc:chgData name="林 瀚" userId="a84d138bece5d717" providerId="LiveId" clId="{386EB461-88E6-4803-A4A3-8BF79E5654DA}" dt="2022-05-29T03:27:31.792" v="176" actId="20577"/>
        <pc:sldMkLst>
          <pc:docMk/>
          <pc:sldMk cId="0" sldId="257"/>
        </pc:sldMkLst>
        <pc:spChg chg="mod">
          <ac:chgData name="林 瀚" userId="a84d138bece5d717" providerId="LiveId" clId="{386EB461-88E6-4803-A4A3-8BF79E5654DA}" dt="2022-05-29T03:27:31.792" v="176" actId="20577"/>
          <ac:spMkLst>
            <pc:docMk/>
            <pc:sldMk cId="0" sldId="257"/>
            <ac:spMk id="27" creationId="{FFF3B634-135C-4F12-AD31-F72D185FE62D}"/>
          </ac:spMkLst>
        </pc:spChg>
        <pc:spChg chg="del">
          <ac:chgData name="林 瀚" userId="a84d138bece5d717" providerId="LiveId" clId="{386EB461-88E6-4803-A4A3-8BF79E5654DA}" dt="2022-05-29T03:27:19.343" v="168" actId="478"/>
          <ac:spMkLst>
            <pc:docMk/>
            <pc:sldMk cId="0" sldId="257"/>
            <ac:spMk id="28" creationId="{6F26D973-6929-4EB3-B235-707B8CD88B82}"/>
          </ac:spMkLst>
        </pc:spChg>
        <pc:spChg chg="mod">
          <ac:chgData name="林 瀚" userId="a84d138bece5d717" providerId="LiveId" clId="{386EB461-88E6-4803-A4A3-8BF79E5654DA}" dt="2022-05-29T03:25:07.302" v="122" actId="20577"/>
          <ac:spMkLst>
            <pc:docMk/>
            <pc:sldMk cId="0" sldId="257"/>
            <ac:spMk id="30" creationId="{398D79AB-D1E1-4887-9E6D-1E3B0F494FD3}"/>
          </ac:spMkLst>
        </pc:spChg>
        <pc:spChg chg="mod">
          <ac:chgData name="林 瀚" userId="a84d138bece5d717" providerId="LiveId" clId="{386EB461-88E6-4803-A4A3-8BF79E5654DA}" dt="2022-05-29T03:26:58.345" v="154" actId="20577"/>
          <ac:spMkLst>
            <pc:docMk/>
            <pc:sldMk cId="0" sldId="257"/>
            <ac:spMk id="98" creationId="{FFF3B634-135C-4F12-AD31-F72D185FE62D}"/>
          </ac:spMkLst>
        </pc:spChg>
        <pc:spChg chg="mod">
          <ac:chgData name="林 瀚" userId="a84d138bece5d717" providerId="LiveId" clId="{386EB461-88E6-4803-A4A3-8BF79E5654DA}" dt="2022-05-29T03:26:09.901" v="140" actId="1076"/>
          <ac:spMkLst>
            <pc:docMk/>
            <pc:sldMk cId="0" sldId="257"/>
            <ac:spMk id="105" creationId="{FFF3B634-135C-4F12-AD31-F72D185FE62D}"/>
          </ac:spMkLst>
        </pc:spChg>
        <pc:grpChg chg="del">
          <ac:chgData name="林 瀚" userId="a84d138bece5d717" providerId="LiveId" clId="{386EB461-88E6-4803-A4A3-8BF79E5654DA}" dt="2022-05-29T03:27:19.343" v="168" actId="478"/>
          <ac:grpSpMkLst>
            <pc:docMk/>
            <pc:sldMk cId="0" sldId="257"/>
            <ac:grpSpMk id="2" creationId="{00000000-0000-0000-0000-000000000000}"/>
          </ac:grpSpMkLst>
        </pc:grpChg>
      </pc:sldChg>
      <pc:sldChg chg="modSp mod">
        <pc:chgData name="林 瀚" userId="a84d138bece5d717" providerId="LiveId" clId="{386EB461-88E6-4803-A4A3-8BF79E5654DA}" dt="2022-05-29T03:27:39.098" v="185" actId="20577"/>
        <pc:sldMkLst>
          <pc:docMk/>
          <pc:sldMk cId="0" sldId="258"/>
        </pc:sldMkLst>
        <pc:spChg chg="mod">
          <ac:chgData name="林 瀚" userId="a84d138bece5d717" providerId="LiveId" clId="{386EB461-88E6-4803-A4A3-8BF79E5654DA}" dt="2022-05-29T03:27:39.098" v="185" actId="20577"/>
          <ac:spMkLst>
            <pc:docMk/>
            <pc:sldMk cId="0" sldId="258"/>
            <ac:spMk id="25" creationId="{00000000-0000-0000-0000-000000000000}"/>
          </ac:spMkLst>
        </pc:spChg>
      </pc:sldChg>
      <pc:sldChg chg="modSp mod">
        <pc:chgData name="林 瀚" userId="a84d138bece5d717" providerId="LiveId" clId="{386EB461-88E6-4803-A4A3-8BF79E5654DA}" dt="2022-05-29T03:01:35.786" v="51" actId="20577"/>
        <pc:sldMkLst>
          <pc:docMk/>
          <pc:sldMk cId="0" sldId="259"/>
        </pc:sldMkLst>
        <pc:spChg chg="mod">
          <ac:chgData name="林 瀚" userId="a84d138bece5d717" providerId="LiveId" clId="{386EB461-88E6-4803-A4A3-8BF79E5654DA}" dt="2022-05-29T03:01:35.786" v="51" actId="20577"/>
          <ac:spMkLst>
            <pc:docMk/>
            <pc:sldMk cId="0" sldId="259"/>
            <ac:spMk id="33" creationId="{00000000-0000-0000-0000-000000000000}"/>
          </ac:spMkLst>
        </pc:spChg>
      </pc:sldChg>
      <pc:sldChg chg="modSp add mod">
        <pc:chgData name="林 瀚" userId="a84d138bece5d717" providerId="LiveId" clId="{386EB461-88E6-4803-A4A3-8BF79E5654DA}" dt="2022-05-29T05:45:57.331" v="1085" actId="1076"/>
        <pc:sldMkLst>
          <pc:docMk/>
          <pc:sldMk cId="0" sldId="260"/>
        </pc:sldMkLst>
        <pc:spChg chg="mod">
          <ac:chgData name="林 瀚" userId="a84d138bece5d717" providerId="LiveId" clId="{386EB461-88E6-4803-A4A3-8BF79E5654DA}" dt="2022-05-29T03:03:20.916" v="54" actId="20577"/>
          <ac:spMkLst>
            <pc:docMk/>
            <pc:sldMk cId="0" sldId="260"/>
            <ac:spMk id="6" creationId="{00000000-0000-0000-0000-000000000000}"/>
          </ac:spMkLst>
        </pc:spChg>
        <pc:grpChg chg="mod">
          <ac:chgData name="林 瀚" userId="a84d138bece5d717" providerId="LiveId" clId="{386EB461-88E6-4803-A4A3-8BF79E5654DA}" dt="2022-05-29T05:45:57.331" v="1085" actId="1076"/>
          <ac:grpSpMkLst>
            <pc:docMk/>
            <pc:sldMk cId="0" sldId="260"/>
            <ac:grpSpMk id="42" creationId="{00000000-0000-0000-0000-000000000000}"/>
          </ac:grpSpMkLst>
        </pc:grpChg>
      </pc:sldChg>
      <pc:sldChg chg="modSp add mod">
        <pc:chgData name="林 瀚" userId="a84d138bece5d717" providerId="LiveId" clId="{386EB461-88E6-4803-A4A3-8BF79E5654DA}" dt="2022-05-29T03:03:25.955" v="58" actId="20577"/>
        <pc:sldMkLst>
          <pc:docMk/>
          <pc:sldMk cId="0" sldId="261"/>
        </pc:sldMkLst>
        <pc:spChg chg="mod">
          <ac:chgData name="林 瀚" userId="a84d138bece5d717" providerId="LiveId" clId="{386EB461-88E6-4803-A4A3-8BF79E5654DA}" dt="2022-05-29T03:03:25.955" v="58" actId="20577"/>
          <ac:spMkLst>
            <pc:docMk/>
            <pc:sldMk cId="0" sldId="261"/>
            <ac:spMk id="6" creationId="{00000000-0000-0000-0000-000000000000}"/>
          </ac:spMkLst>
        </pc:spChg>
      </pc:sldChg>
      <pc:sldChg chg="addSp delSp modSp mod ord">
        <pc:chgData name="林 瀚" userId="a84d138bece5d717" providerId="LiveId" clId="{386EB461-88E6-4803-A4A3-8BF79E5654DA}" dt="2022-05-29T05:39:14.650" v="911" actId="207"/>
        <pc:sldMkLst>
          <pc:docMk/>
          <pc:sldMk cId="0" sldId="262"/>
        </pc:sldMkLst>
        <pc:spChg chg="mod">
          <ac:chgData name="林 瀚" userId="a84d138bece5d717" providerId="LiveId" clId="{386EB461-88E6-4803-A4A3-8BF79E5654DA}" dt="2022-05-29T05:36:11.141" v="702" actId="1076"/>
          <ac:spMkLst>
            <pc:docMk/>
            <pc:sldMk cId="0" sldId="262"/>
            <ac:spMk id="4" creationId="{C3F5A40F-C256-4B90-B176-6BA4776FF67B}"/>
          </ac:spMkLst>
        </pc:spChg>
        <pc:spChg chg="mod">
          <ac:chgData name="林 瀚" userId="a84d138bece5d717" providerId="LiveId" clId="{386EB461-88E6-4803-A4A3-8BF79E5654DA}" dt="2022-05-29T03:55:49.669" v="340" actId="20577"/>
          <ac:spMkLst>
            <pc:docMk/>
            <pc:sldMk cId="0" sldId="262"/>
            <ac:spMk id="6" creationId="{00000000-0000-0000-0000-000000000000}"/>
          </ac:spMkLst>
        </pc:spChg>
        <pc:spChg chg="add del mod">
          <ac:chgData name="林 瀚" userId="a84d138bece5d717" providerId="LiveId" clId="{386EB461-88E6-4803-A4A3-8BF79E5654DA}" dt="2022-05-29T03:59:32.572" v="410"/>
          <ac:spMkLst>
            <pc:docMk/>
            <pc:sldMk cId="0" sldId="262"/>
            <ac:spMk id="7" creationId="{AFA4FCA6-B78C-02C6-31B8-D567C5F24FE9}"/>
          </ac:spMkLst>
        </pc:spChg>
        <pc:spChg chg="add del mod">
          <ac:chgData name="林 瀚" userId="a84d138bece5d717" providerId="LiveId" clId="{386EB461-88E6-4803-A4A3-8BF79E5654DA}" dt="2022-05-29T03:59:10.618" v="396"/>
          <ac:spMkLst>
            <pc:docMk/>
            <pc:sldMk cId="0" sldId="262"/>
            <ac:spMk id="8" creationId="{E6BFC4FC-9101-C5A3-2218-6D701C40CA9E}"/>
          </ac:spMkLst>
        </pc:spChg>
        <pc:spChg chg="mod">
          <ac:chgData name="林 瀚" userId="a84d138bece5d717" providerId="LiveId" clId="{386EB461-88E6-4803-A4A3-8BF79E5654DA}" dt="2022-05-29T04:00:02.470" v="415" actId="1076"/>
          <ac:spMkLst>
            <pc:docMk/>
            <pc:sldMk cId="0" sldId="262"/>
            <ac:spMk id="11" creationId="{0652B6F0-F205-88A6-C755-13EC1A2E757F}"/>
          </ac:spMkLst>
        </pc:spChg>
        <pc:spChg chg="mod">
          <ac:chgData name="林 瀚" userId="a84d138bece5d717" providerId="LiveId" clId="{386EB461-88E6-4803-A4A3-8BF79E5654DA}" dt="2022-05-29T04:00:07.751" v="416" actId="1076"/>
          <ac:spMkLst>
            <pc:docMk/>
            <pc:sldMk cId="0" sldId="262"/>
            <ac:spMk id="12" creationId="{D798068C-E88F-8A69-2E88-196B243259EC}"/>
          </ac:spMkLst>
        </pc:spChg>
        <pc:spChg chg="add del">
          <ac:chgData name="林 瀚" userId="a84d138bece5d717" providerId="LiveId" clId="{386EB461-88E6-4803-A4A3-8BF79E5654DA}" dt="2022-05-29T03:59:11.787" v="398" actId="22"/>
          <ac:spMkLst>
            <pc:docMk/>
            <pc:sldMk cId="0" sldId="262"/>
            <ac:spMk id="14" creationId="{4ADFCC4B-17E6-387A-9CBE-77C013683C05}"/>
          </ac:spMkLst>
        </pc:spChg>
        <pc:spChg chg="mod">
          <ac:chgData name="林 瀚" userId="a84d138bece5d717" providerId="LiveId" clId="{386EB461-88E6-4803-A4A3-8BF79E5654DA}" dt="2022-05-29T03:59:14.696" v="399"/>
          <ac:spMkLst>
            <pc:docMk/>
            <pc:sldMk cId="0" sldId="262"/>
            <ac:spMk id="16" creationId="{823D9305-C880-CB38-0BF6-169EBE54CE2B}"/>
          </ac:spMkLst>
        </pc:spChg>
        <pc:spChg chg="mod">
          <ac:chgData name="林 瀚" userId="a84d138bece5d717" providerId="LiveId" clId="{386EB461-88E6-4803-A4A3-8BF79E5654DA}" dt="2022-05-29T03:59:26.253" v="407" actId="122"/>
          <ac:spMkLst>
            <pc:docMk/>
            <pc:sldMk cId="0" sldId="262"/>
            <ac:spMk id="17" creationId="{2EA94194-6742-ADF4-4858-91890B3C7AAF}"/>
          </ac:spMkLst>
        </pc:spChg>
        <pc:grpChg chg="add mod">
          <ac:chgData name="林 瀚" userId="a84d138bece5d717" providerId="LiveId" clId="{386EB461-88E6-4803-A4A3-8BF79E5654DA}" dt="2022-05-29T04:00:18.558" v="417" actId="1076"/>
          <ac:grpSpMkLst>
            <pc:docMk/>
            <pc:sldMk cId="0" sldId="262"/>
            <ac:grpSpMk id="10" creationId="{A429C800-5223-72D7-4077-64E97936A0B7}"/>
          </ac:grpSpMkLst>
        </pc:grpChg>
        <pc:grpChg chg="add mod">
          <ac:chgData name="林 瀚" userId="a84d138bece5d717" providerId="LiveId" clId="{386EB461-88E6-4803-A4A3-8BF79E5654DA}" dt="2022-05-29T03:59:56.066" v="413" actId="1076"/>
          <ac:grpSpMkLst>
            <pc:docMk/>
            <pc:sldMk cId="0" sldId="262"/>
            <ac:grpSpMk id="15" creationId="{6B51275C-1630-96AB-04B8-72D1FFB4F5D4}"/>
          </ac:grpSpMkLst>
        </pc:grpChg>
        <pc:graphicFrameChg chg="mod modGraphic">
          <ac:chgData name="林 瀚" userId="a84d138bece5d717" providerId="LiveId" clId="{386EB461-88E6-4803-A4A3-8BF79E5654DA}" dt="2022-05-29T05:39:14.650" v="911" actId="207"/>
          <ac:graphicFrameMkLst>
            <pc:docMk/>
            <pc:sldMk cId="0" sldId="262"/>
            <ac:graphicFrameMk id="3" creationId="{54132259-5A3D-492E-AB78-9F2D99EBC5AE}"/>
          </ac:graphicFrameMkLst>
        </pc:graphicFrameChg>
        <pc:graphicFrameChg chg="add del mod modGraphic">
          <ac:chgData name="林 瀚" userId="a84d138bece5d717" providerId="LiveId" clId="{386EB461-88E6-4803-A4A3-8BF79E5654DA}" dt="2022-05-29T03:57:57.066" v="372"/>
          <ac:graphicFrameMkLst>
            <pc:docMk/>
            <pc:sldMk cId="0" sldId="262"/>
            <ac:graphicFrameMk id="9" creationId="{60EE8752-AAAC-2276-653A-8B8E8D9F0262}"/>
          </ac:graphicFrameMkLst>
        </pc:graphicFrameChg>
        <pc:graphicFrameChg chg="add del">
          <ac:chgData name="林 瀚" userId="a84d138bece5d717" providerId="LiveId" clId="{386EB461-88E6-4803-A4A3-8BF79E5654DA}" dt="2022-05-29T04:00:32.546" v="419"/>
          <ac:graphicFrameMkLst>
            <pc:docMk/>
            <pc:sldMk cId="0" sldId="262"/>
            <ac:graphicFrameMk id="18" creationId="{DD4BADAE-4D53-3750-40C2-28F7231DADAE}"/>
          </ac:graphicFrameMkLst>
        </pc:graphicFrameChg>
        <pc:graphicFrameChg chg="add mod modGraphic">
          <ac:chgData name="林 瀚" userId="a84d138bece5d717" providerId="LiveId" clId="{386EB461-88E6-4803-A4A3-8BF79E5654DA}" dt="2022-05-29T04:07:12.998" v="555"/>
          <ac:graphicFrameMkLst>
            <pc:docMk/>
            <pc:sldMk cId="0" sldId="262"/>
            <ac:graphicFrameMk id="19" creationId="{FCBD6BB6-8315-0C16-BCC2-FEBED17C8353}"/>
          </ac:graphicFrameMkLst>
        </pc:graphicFrameChg>
      </pc:sldChg>
      <pc:sldChg chg="modSp mod">
        <pc:chgData name="林 瀚" userId="a84d138bece5d717" providerId="LiveId" clId="{386EB461-88E6-4803-A4A3-8BF79E5654DA}" dt="2022-05-29T05:50:26.489" v="1177" actId="1076"/>
        <pc:sldMkLst>
          <pc:docMk/>
          <pc:sldMk cId="0" sldId="280"/>
        </pc:sldMkLst>
        <pc:spChg chg="mod">
          <ac:chgData name="林 瀚" userId="a84d138bece5d717" providerId="LiveId" clId="{386EB461-88E6-4803-A4A3-8BF79E5654DA}" dt="2022-05-29T05:50:26.489" v="1177" actId="1076"/>
          <ac:spMkLst>
            <pc:docMk/>
            <pc:sldMk cId="0" sldId="280"/>
            <ac:spMk id="11" creationId="{00000000-0000-0000-0000-000000000000}"/>
          </ac:spMkLst>
        </pc:spChg>
        <pc:picChg chg="mod">
          <ac:chgData name="林 瀚" userId="a84d138bece5d717" providerId="LiveId" clId="{386EB461-88E6-4803-A4A3-8BF79E5654DA}" dt="2022-05-29T03:51:33.271" v="299" actId="1076"/>
          <ac:picMkLst>
            <pc:docMk/>
            <pc:sldMk cId="0" sldId="280"/>
            <ac:picMk id="19" creationId="{00000000-0000-0000-0000-000000000000}"/>
          </ac:picMkLst>
        </pc:picChg>
      </pc:sldChg>
      <pc:sldChg chg="modSp mod ord">
        <pc:chgData name="林 瀚" userId="a84d138bece5d717" providerId="LiveId" clId="{386EB461-88E6-4803-A4A3-8BF79E5654DA}" dt="2022-05-29T03:28:08.499" v="203" actId="20577"/>
        <pc:sldMkLst>
          <pc:docMk/>
          <pc:sldMk cId="0" sldId="281"/>
        </pc:sldMkLst>
        <pc:spChg chg="mod">
          <ac:chgData name="林 瀚" userId="a84d138bece5d717" providerId="LiveId" clId="{386EB461-88E6-4803-A4A3-8BF79E5654DA}" dt="2022-05-29T03:28:08.499" v="203" actId="20577"/>
          <ac:spMkLst>
            <pc:docMk/>
            <pc:sldMk cId="0" sldId="281"/>
            <ac:spMk id="25" creationId="{00000000-0000-0000-0000-000000000000}"/>
          </ac:spMkLst>
        </pc:spChg>
      </pc:sldChg>
      <pc:sldChg chg="modSp modAnim">
        <pc:chgData name="林 瀚" userId="a84d138bece5d717" providerId="LiveId" clId="{386EB461-88E6-4803-A4A3-8BF79E5654DA}" dt="2022-05-29T03:51:22.740" v="281" actId="20577"/>
        <pc:sldMkLst>
          <pc:docMk/>
          <pc:sldMk cId="0" sldId="282"/>
        </pc:sldMkLst>
        <pc:spChg chg="mod">
          <ac:chgData name="林 瀚" userId="a84d138bece5d717" providerId="LiveId" clId="{386EB461-88E6-4803-A4A3-8BF79E5654DA}" dt="2022-05-29T03:51:22.740" v="281" actId="20577"/>
          <ac:spMkLst>
            <pc:docMk/>
            <pc:sldMk cId="0" sldId="282"/>
            <ac:spMk id="25" creationId="{00000000-0000-0000-0000-000000000000}"/>
          </ac:spMkLst>
        </pc:spChg>
      </pc:sldChg>
      <pc:sldChg chg="del">
        <pc:chgData name="林 瀚" userId="a84d138bece5d717" providerId="LiveId" clId="{386EB461-88E6-4803-A4A3-8BF79E5654DA}" dt="2022-05-29T03:51:53.044" v="323" actId="2696"/>
        <pc:sldMkLst>
          <pc:docMk/>
          <pc:sldMk cId="63554045" sldId="296"/>
        </pc:sldMkLst>
      </pc:sldChg>
      <pc:sldChg chg="modSp mod">
        <pc:chgData name="林 瀚" userId="a84d138bece5d717" providerId="LiveId" clId="{386EB461-88E6-4803-A4A3-8BF79E5654DA}" dt="2022-05-29T05:47:22.680" v="1108" actId="20577"/>
        <pc:sldMkLst>
          <pc:docMk/>
          <pc:sldMk cId="3156547034" sldId="297"/>
        </pc:sldMkLst>
        <pc:spChg chg="mod">
          <ac:chgData name="林 瀚" userId="a84d138bece5d717" providerId="LiveId" clId="{386EB461-88E6-4803-A4A3-8BF79E5654DA}" dt="2022-05-29T03:28:46.236" v="211" actId="20577"/>
          <ac:spMkLst>
            <pc:docMk/>
            <pc:sldMk cId="3156547034" sldId="297"/>
            <ac:spMk id="6" creationId="{00000000-0000-0000-0000-000000000000}"/>
          </ac:spMkLst>
        </pc:spChg>
        <pc:spChg chg="mod">
          <ac:chgData name="林 瀚" userId="a84d138bece5d717" providerId="LiveId" clId="{386EB461-88E6-4803-A4A3-8BF79E5654DA}" dt="2022-05-29T05:47:22.680" v="1108" actId="20577"/>
          <ac:spMkLst>
            <pc:docMk/>
            <pc:sldMk cId="3156547034" sldId="297"/>
            <ac:spMk id="7" creationId="{2FBB5F94-1F64-4D30-B919-FC580BFD8015}"/>
          </ac:spMkLst>
        </pc:spChg>
        <pc:spChg chg="mod">
          <ac:chgData name="林 瀚" userId="a84d138bece5d717" providerId="LiveId" clId="{386EB461-88E6-4803-A4A3-8BF79E5654DA}" dt="2022-05-29T03:50:16.443" v="264" actId="1076"/>
          <ac:spMkLst>
            <pc:docMk/>
            <pc:sldMk cId="3156547034" sldId="297"/>
            <ac:spMk id="15" creationId="{11019803-A405-4904-9BBD-D0E79EED74DF}"/>
          </ac:spMkLst>
        </pc:spChg>
      </pc:sldChg>
      <pc:sldChg chg="del">
        <pc:chgData name="林 瀚" userId="a84d138bece5d717" providerId="LiveId" clId="{386EB461-88E6-4803-A4A3-8BF79E5654DA}" dt="2022-05-29T03:51:10.624" v="266" actId="2696"/>
        <pc:sldMkLst>
          <pc:docMk/>
          <pc:sldMk cId="2752696382" sldId="298"/>
        </pc:sldMkLst>
      </pc:sldChg>
      <pc:sldChg chg="modSp mod">
        <pc:chgData name="林 瀚" userId="a84d138bece5d717" providerId="LiveId" clId="{386EB461-88E6-4803-A4A3-8BF79E5654DA}" dt="2022-05-29T03:27:45.620" v="186"/>
        <pc:sldMkLst>
          <pc:docMk/>
          <pc:sldMk cId="1153239727" sldId="299"/>
        </pc:sldMkLst>
        <pc:spChg chg="mod">
          <ac:chgData name="林 瀚" userId="a84d138bece5d717" providerId="LiveId" clId="{386EB461-88E6-4803-A4A3-8BF79E5654DA}" dt="2022-05-29T03:27:45.620" v="186"/>
          <ac:spMkLst>
            <pc:docMk/>
            <pc:sldMk cId="1153239727" sldId="299"/>
            <ac:spMk id="6" creationId="{00000000-0000-0000-0000-000000000000}"/>
          </ac:spMkLst>
        </pc:spChg>
      </pc:sldChg>
      <pc:sldChg chg="modSp mod">
        <pc:chgData name="林 瀚" userId="a84d138bece5d717" providerId="LiveId" clId="{386EB461-88E6-4803-A4A3-8BF79E5654DA}" dt="2022-05-29T03:27:48.013" v="187"/>
        <pc:sldMkLst>
          <pc:docMk/>
          <pc:sldMk cId="84605625" sldId="300"/>
        </pc:sldMkLst>
        <pc:spChg chg="mod">
          <ac:chgData name="林 瀚" userId="a84d138bece5d717" providerId="LiveId" clId="{386EB461-88E6-4803-A4A3-8BF79E5654DA}" dt="2022-05-29T03:27:48.013" v="187"/>
          <ac:spMkLst>
            <pc:docMk/>
            <pc:sldMk cId="84605625" sldId="300"/>
            <ac:spMk id="6" creationId="{00000000-0000-0000-0000-000000000000}"/>
          </ac:spMkLst>
        </pc:spChg>
      </pc:sldChg>
      <pc:sldChg chg="del">
        <pc:chgData name="林 瀚" userId="a84d138bece5d717" providerId="LiveId" clId="{386EB461-88E6-4803-A4A3-8BF79E5654DA}" dt="2022-05-29T03:29:09.244" v="217" actId="2696"/>
        <pc:sldMkLst>
          <pc:docMk/>
          <pc:sldMk cId="944461160" sldId="301"/>
        </pc:sldMkLst>
      </pc:sldChg>
      <pc:sldChg chg="del">
        <pc:chgData name="林 瀚" userId="a84d138bece5d717" providerId="LiveId" clId="{386EB461-88E6-4803-A4A3-8BF79E5654DA}" dt="2022-05-29T03:29:07.736" v="216" actId="2696"/>
        <pc:sldMkLst>
          <pc:docMk/>
          <pc:sldMk cId="258419801" sldId="302"/>
        </pc:sldMkLst>
      </pc:sldChg>
      <pc:sldChg chg="del">
        <pc:chgData name="林 瀚" userId="a84d138bece5d717" providerId="LiveId" clId="{386EB461-88E6-4803-A4A3-8BF79E5654DA}" dt="2022-05-29T03:29:05.565" v="215" actId="2696"/>
        <pc:sldMkLst>
          <pc:docMk/>
          <pc:sldMk cId="3644025281" sldId="304"/>
        </pc:sldMkLst>
      </pc:sldChg>
      <pc:sldChg chg="del">
        <pc:chgData name="林 瀚" userId="a84d138bece5d717" providerId="LiveId" clId="{386EB461-88E6-4803-A4A3-8BF79E5654DA}" dt="2022-05-29T03:29:04.787" v="214" actId="2696"/>
        <pc:sldMkLst>
          <pc:docMk/>
          <pc:sldMk cId="1149661311" sldId="305"/>
        </pc:sldMkLst>
      </pc:sldChg>
      <pc:sldChg chg="del">
        <pc:chgData name="林 瀚" userId="a84d138bece5d717" providerId="LiveId" clId="{386EB461-88E6-4803-A4A3-8BF79E5654DA}" dt="2022-05-29T03:29:03.767" v="213" actId="2696"/>
        <pc:sldMkLst>
          <pc:docMk/>
          <pc:sldMk cId="314125601" sldId="306"/>
        </pc:sldMkLst>
      </pc:sldChg>
      <pc:sldChg chg="modSp modAnim">
        <pc:chgData name="林 瀚" userId="a84d138bece5d717" providerId="LiveId" clId="{386EB461-88E6-4803-A4A3-8BF79E5654DA}" dt="2022-05-29T03:51:27.430" v="297" actId="20577"/>
        <pc:sldMkLst>
          <pc:docMk/>
          <pc:sldMk cId="2293500279" sldId="307"/>
        </pc:sldMkLst>
        <pc:spChg chg="mod">
          <ac:chgData name="林 瀚" userId="a84d138bece5d717" providerId="LiveId" clId="{386EB461-88E6-4803-A4A3-8BF79E5654DA}" dt="2022-05-29T03:51:27.430" v="297" actId="20577"/>
          <ac:spMkLst>
            <pc:docMk/>
            <pc:sldMk cId="2293500279" sldId="307"/>
            <ac:spMk id="25" creationId="{00000000-0000-0000-0000-000000000000}"/>
          </ac:spMkLst>
        </pc:spChg>
      </pc:sldChg>
      <pc:sldChg chg="del">
        <pc:chgData name="林 瀚" userId="a84d138bece5d717" providerId="LiveId" clId="{386EB461-88E6-4803-A4A3-8BF79E5654DA}" dt="2022-05-29T03:51:31.768" v="298" actId="2696"/>
        <pc:sldMkLst>
          <pc:docMk/>
          <pc:sldMk cId="2697453630" sldId="308"/>
        </pc:sldMkLst>
      </pc:sldChg>
      <pc:sldChg chg="new del">
        <pc:chgData name="林 瀚" userId="a84d138bece5d717" providerId="LiveId" clId="{386EB461-88E6-4803-A4A3-8BF79E5654DA}" dt="2022-05-29T03:22:08.703" v="60" actId="680"/>
        <pc:sldMkLst>
          <pc:docMk/>
          <pc:sldMk cId="2638298629" sldId="309"/>
        </pc:sldMkLst>
      </pc:sldChg>
      <pc:sldChg chg="addSp delSp modSp add mod">
        <pc:chgData name="林 瀚" userId="a84d138bece5d717" providerId="LiveId" clId="{386EB461-88E6-4803-A4A3-8BF79E5654DA}" dt="2022-05-29T05:48:05.598" v="1111" actId="1076"/>
        <pc:sldMkLst>
          <pc:docMk/>
          <pc:sldMk cId="3214229024" sldId="309"/>
        </pc:sldMkLst>
        <pc:spChg chg="del mod">
          <ac:chgData name="林 瀚" userId="a84d138bece5d717" providerId="LiveId" clId="{386EB461-88E6-4803-A4A3-8BF79E5654DA}" dt="2022-05-29T03:48:01.375" v="227"/>
          <ac:spMkLst>
            <pc:docMk/>
            <pc:sldMk cId="3214229024" sldId="309"/>
            <ac:spMk id="7" creationId="{2FBB5F94-1F64-4D30-B919-FC580BFD8015}"/>
          </ac:spMkLst>
        </pc:spChg>
        <pc:spChg chg="mod">
          <ac:chgData name="林 瀚" userId="a84d138bece5d717" providerId="LiveId" clId="{386EB461-88E6-4803-A4A3-8BF79E5654DA}" dt="2022-05-29T05:48:05.598" v="1111" actId="1076"/>
          <ac:spMkLst>
            <pc:docMk/>
            <pc:sldMk cId="3214229024" sldId="309"/>
            <ac:spMk id="8" creationId="{5EA3E239-B244-4A2C-82C4-91A7E21B7B0F}"/>
          </ac:spMkLst>
        </pc:spChg>
        <pc:spChg chg="mod">
          <ac:chgData name="林 瀚" userId="a84d138bece5d717" providerId="LiveId" clId="{386EB461-88E6-4803-A4A3-8BF79E5654DA}" dt="2022-05-29T03:50:21.203" v="265" actId="20577"/>
          <ac:spMkLst>
            <pc:docMk/>
            <pc:sldMk cId="3214229024" sldId="309"/>
            <ac:spMk id="15" creationId="{11019803-A405-4904-9BBD-D0E79EED74DF}"/>
          </ac:spMkLst>
        </pc:spChg>
        <pc:picChg chg="del">
          <ac:chgData name="林 瀚" userId="a84d138bece5d717" providerId="LiveId" clId="{386EB461-88E6-4803-A4A3-8BF79E5654DA}" dt="2022-05-29T03:47:57.980" v="223" actId="478"/>
          <ac:picMkLst>
            <pc:docMk/>
            <pc:sldMk cId="3214229024" sldId="309"/>
            <ac:picMk id="3" creationId="{4FAD0BC1-5F59-46F6-B51D-AFA74EA895F4}"/>
          </ac:picMkLst>
        </pc:picChg>
        <pc:picChg chg="add mod">
          <ac:chgData name="林 瀚" userId="a84d138bece5d717" providerId="LiveId" clId="{386EB461-88E6-4803-A4A3-8BF79E5654DA}" dt="2022-05-29T03:48:03.012" v="228" actId="1076"/>
          <ac:picMkLst>
            <pc:docMk/>
            <pc:sldMk cId="3214229024" sldId="309"/>
            <ac:picMk id="9" creationId="{1E7B52B9-D561-A01A-7374-C0B982ED7184}"/>
          </ac:picMkLst>
        </pc:picChg>
      </pc:sldChg>
      <pc:sldChg chg="modSp add mod">
        <pc:chgData name="林 瀚" userId="a84d138bece5d717" providerId="LiveId" clId="{386EB461-88E6-4803-A4A3-8BF79E5654DA}" dt="2022-05-29T05:45:28.928" v="1084" actId="20577"/>
        <pc:sldMkLst>
          <pc:docMk/>
          <pc:sldMk cId="2591263180" sldId="310"/>
        </pc:sldMkLst>
        <pc:spChg chg="mod">
          <ac:chgData name="林 瀚" userId="a84d138bece5d717" providerId="LiveId" clId="{386EB461-88E6-4803-A4A3-8BF79E5654DA}" dt="2022-05-29T05:45:28.928" v="1084" actId="20577"/>
          <ac:spMkLst>
            <pc:docMk/>
            <pc:sldMk cId="2591263180" sldId="310"/>
            <ac:spMk id="4" creationId="{C3F5A40F-C256-4B90-B176-6BA4776FF67B}"/>
          </ac:spMkLst>
        </pc:spChg>
        <pc:graphicFrameChg chg="mod modGraphic">
          <ac:chgData name="林 瀚" userId="a84d138bece5d717" providerId="LiveId" clId="{386EB461-88E6-4803-A4A3-8BF79E5654DA}" dt="2022-05-29T05:34:09.995" v="603" actId="1076"/>
          <ac:graphicFrameMkLst>
            <pc:docMk/>
            <pc:sldMk cId="2591263180" sldId="310"/>
            <ac:graphicFrameMk id="3" creationId="{54132259-5A3D-492E-AB78-9F2D99EBC5AE}"/>
          </ac:graphicFrameMkLst>
        </pc:graphicFrameChg>
      </pc:sldChg>
      <pc:sldChg chg="addSp delSp modSp add mod ord">
        <pc:chgData name="林 瀚" userId="a84d138bece5d717" providerId="LiveId" clId="{386EB461-88E6-4803-A4A3-8BF79E5654DA}" dt="2022-05-29T05:44:52.083" v="1081" actId="20577"/>
        <pc:sldMkLst>
          <pc:docMk/>
          <pc:sldMk cId="1821085303" sldId="311"/>
        </pc:sldMkLst>
        <pc:spChg chg="add del mod">
          <ac:chgData name="林 瀚" userId="a84d138bece5d717" providerId="LiveId" clId="{386EB461-88E6-4803-A4A3-8BF79E5654DA}" dt="2022-05-29T05:40:06.951" v="918" actId="478"/>
          <ac:spMkLst>
            <pc:docMk/>
            <pc:sldMk cId="1821085303" sldId="311"/>
            <ac:spMk id="2" creationId="{3C7AFF72-FD8C-6526-9640-A8E7A3F1DC78}"/>
          </ac:spMkLst>
        </pc:spChg>
        <pc:spChg chg="del">
          <ac:chgData name="林 瀚" userId="a84d138bece5d717" providerId="LiveId" clId="{386EB461-88E6-4803-A4A3-8BF79E5654DA}" dt="2022-05-29T05:39:58.879" v="915" actId="478"/>
          <ac:spMkLst>
            <pc:docMk/>
            <pc:sldMk cId="1821085303" sldId="311"/>
            <ac:spMk id="4" creationId="{C3F5A40F-C256-4B90-B176-6BA4776FF67B}"/>
          </ac:spMkLst>
        </pc:spChg>
        <pc:spChg chg="add mod">
          <ac:chgData name="林 瀚" userId="a84d138bece5d717" providerId="LiveId" clId="{386EB461-88E6-4803-A4A3-8BF79E5654DA}" dt="2022-05-29T05:40:03.223" v="917" actId="1076"/>
          <ac:spMkLst>
            <pc:docMk/>
            <pc:sldMk cId="1821085303" sldId="311"/>
            <ac:spMk id="5" creationId="{5A09E3D2-98B0-C9B0-417A-84CED6E3D9ED}"/>
          </ac:spMkLst>
        </pc:spChg>
        <pc:spChg chg="mod">
          <ac:chgData name="林 瀚" userId="a84d138bece5d717" providerId="LiveId" clId="{386EB461-88E6-4803-A4A3-8BF79E5654DA}" dt="2022-05-29T05:44:52.083" v="1081" actId="20577"/>
          <ac:spMkLst>
            <pc:docMk/>
            <pc:sldMk cId="1821085303" sldId="311"/>
            <ac:spMk id="6" creationId="{00000000-0000-0000-0000-000000000000}"/>
          </ac:spMkLst>
        </pc:spChg>
        <pc:graphicFrameChg chg="del">
          <ac:chgData name="林 瀚" userId="a84d138bece5d717" providerId="LiveId" clId="{386EB461-88E6-4803-A4A3-8BF79E5654DA}" dt="2022-05-29T05:39:58.879" v="915" actId="478"/>
          <ac:graphicFrameMkLst>
            <pc:docMk/>
            <pc:sldMk cId="1821085303" sldId="311"/>
            <ac:graphicFrameMk id="3" creationId="{54132259-5A3D-492E-AB78-9F2D99EBC5AE}"/>
          </ac:graphicFrameMkLst>
        </pc:graphicFrameChg>
        <pc:picChg chg="add mod">
          <ac:chgData name="林 瀚" userId="a84d138bece5d717" providerId="LiveId" clId="{386EB461-88E6-4803-A4A3-8BF79E5654DA}" dt="2022-05-29T05:42:34.091" v="982" actId="1076"/>
          <ac:picMkLst>
            <pc:docMk/>
            <pc:sldMk cId="1821085303" sldId="311"/>
            <ac:picMk id="9" creationId="{3BEDFBD9-66C8-1C84-2E47-18FB2BE4C83C}"/>
          </ac:picMkLst>
        </pc:picChg>
        <pc:picChg chg="add mod">
          <ac:chgData name="林 瀚" userId="a84d138bece5d717" providerId="LiveId" clId="{386EB461-88E6-4803-A4A3-8BF79E5654DA}" dt="2022-05-29T05:42:30.450" v="981" actId="1076"/>
          <ac:picMkLst>
            <pc:docMk/>
            <pc:sldMk cId="1821085303" sldId="311"/>
            <ac:picMk id="1025" creationId="{D380079E-BB7B-E57E-F9A4-E3DC2C482C7C}"/>
          </ac:picMkLst>
        </pc:picChg>
        <pc:picChg chg="add del mod">
          <ac:chgData name="林 瀚" userId="a84d138bece5d717" providerId="LiveId" clId="{386EB461-88E6-4803-A4A3-8BF79E5654DA}" dt="2022-05-29T05:41:30.432" v="967" actId="478"/>
          <ac:picMkLst>
            <pc:docMk/>
            <pc:sldMk cId="1821085303" sldId="311"/>
            <ac:picMk id="1026" creationId="{F031BCA7-A2B3-2894-4614-CB7E48C1EABF}"/>
          </ac:picMkLst>
        </pc:picChg>
      </pc:sldChg>
      <pc:sldChg chg="addSp delSp modSp add mod">
        <pc:chgData name="林 瀚" userId="a84d138bece5d717" providerId="LiveId" clId="{386EB461-88E6-4803-A4A3-8BF79E5654DA}" dt="2022-05-29T05:44:54.467" v="1082" actId="20577"/>
        <pc:sldMkLst>
          <pc:docMk/>
          <pc:sldMk cId="2729333080" sldId="312"/>
        </pc:sldMkLst>
        <pc:spChg chg="mod">
          <ac:chgData name="林 瀚" userId="a84d138bece5d717" providerId="LiveId" clId="{386EB461-88E6-4803-A4A3-8BF79E5654DA}" dt="2022-05-29T05:44:54.467" v="1082" actId="20577"/>
          <ac:spMkLst>
            <pc:docMk/>
            <pc:sldMk cId="2729333080" sldId="312"/>
            <ac:spMk id="6" creationId="{00000000-0000-0000-0000-000000000000}"/>
          </ac:spMkLst>
        </pc:spChg>
        <pc:picChg chg="add mod">
          <ac:chgData name="林 瀚" userId="a84d138bece5d717" providerId="LiveId" clId="{386EB461-88E6-4803-A4A3-8BF79E5654DA}" dt="2022-05-29T05:43:12.545" v="1032" actId="1076"/>
          <ac:picMkLst>
            <pc:docMk/>
            <pc:sldMk cId="2729333080" sldId="312"/>
            <ac:picMk id="7" creationId="{0D1C33C3-69AD-29DE-E868-640EFF63854F}"/>
          </ac:picMkLst>
        </pc:picChg>
        <pc:picChg chg="add mod">
          <ac:chgData name="林 瀚" userId="a84d138bece5d717" providerId="LiveId" clId="{386EB461-88E6-4803-A4A3-8BF79E5654DA}" dt="2022-05-29T05:43:28.682" v="1039" actId="1076"/>
          <ac:picMkLst>
            <pc:docMk/>
            <pc:sldMk cId="2729333080" sldId="312"/>
            <ac:picMk id="8" creationId="{8CF37363-9E51-B5EF-955B-82D477E4B594}"/>
          </ac:picMkLst>
        </pc:picChg>
        <pc:picChg chg="del">
          <ac:chgData name="林 瀚" userId="a84d138bece5d717" providerId="LiveId" clId="{386EB461-88E6-4803-A4A3-8BF79E5654DA}" dt="2022-05-29T05:43:26.645" v="1038" actId="478"/>
          <ac:picMkLst>
            <pc:docMk/>
            <pc:sldMk cId="2729333080" sldId="312"/>
            <ac:picMk id="9" creationId="{3BEDFBD9-66C8-1C84-2E47-18FB2BE4C83C}"/>
          </ac:picMkLst>
        </pc:picChg>
        <pc:picChg chg="del">
          <ac:chgData name="林 瀚" userId="a84d138bece5d717" providerId="LiveId" clId="{386EB461-88E6-4803-A4A3-8BF79E5654DA}" dt="2022-05-29T05:43:10.633" v="1031" actId="478"/>
          <ac:picMkLst>
            <pc:docMk/>
            <pc:sldMk cId="2729333080" sldId="312"/>
            <ac:picMk id="1025" creationId="{D380079E-BB7B-E57E-F9A4-E3DC2C482C7C}"/>
          </ac:picMkLst>
        </pc:picChg>
      </pc:sldChg>
      <pc:sldChg chg="modSp add del mod">
        <pc:chgData name="林 瀚" userId="a84d138bece5d717" providerId="LiveId" clId="{386EB461-88E6-4803-A4A3-8BF79E5654DA}" dt="2022-05-29T05:42:35.980" v="983" actId="2696"/>
        <pc:sldMkLst>
          <pc:docMk/>
          <pc:sldMk cId="3281769578" sldId="312"/>
        </pc:sldMkLst>
        <pc:spChg chg="mod">
          <ac:chgData name="林 瀚" userId="a84d138bece5d717" providerId="LiveId" clId="{386EB461-88E6-4803-A4A3-8BF79E5654DA}" dt="2022-05-29T05:41:10.811" v="965" actId="20577"/>
          <ac:spMkLst>
            <pc:docMk/>
            <pc:sldMk cId="3281769578" sldId="312"/>
            <ac:spMk id="6" creationId="{00000000-0000-0000-0000-000000000000}"/>
          </ac:spMkLst>
        </pc:spChg>
      </pc:sldChg>
      <pc:sldChg chg="addSp delSp modSp add mod">
        <pc:chgData name="林 瀚" userId="a84d138bece5d717" providerId="LiveId" clId="{386EB461-88E6-4803-A4A3-8BF79E5654DA}" dt="2022-06-06T02:07:50.559" v="1364" actId="20577"/>
        <pc:sldMkLst>
          <pc:docMk/>
          <pc:sldMk cId="2827431969" sldId="313"/>
        </pc:sldMkLst>
        <pc:spChg chg="mod">
          <ac:chgData name="林 瀚" userId="a84d138bece5d717" providerId="LiveId" clId="{386EB461-88E6-4803-A4A3-8BF79E5654DA}" dt="2022-06-06T02:07:50.559" v="1364" actId="20577"/>
          <ac:spMkLst>
            <pc:docMk/>
            <pc:sldMk cId="2827431969" sldId="313"/>
            <ac:spMk id="6" creationId="{00000000-0000-0000-0000-000000000000}"/>
          </ac:spMkLst>
        </pc:spChg>
        <pc:picChg chg="add mod">
          <ac:chgData name="林 瀚" userId="a84d138bece5d717" providerId="LiveId" clId="{386EB461-88E6-4803-A4A3-8BF79E5654DA}" dt="2022-05-29T05:44:41.022" v="1080" actId="1076"/>
          <ac:picMkLst>
            <pc:docMk/>
            <pc:sldMk cId="2827431969" sldId="313"/>
            <ac:picMk id="7" creationId="{33A47819-FA0F-1B46-BA32-C4C703F19D6B}"/>
          </ac:picMkLst>
        </pc:picChg>
        <pc:picChg chg="del">
          <ac:chgData name="林 瀚" userId="a84d138bece5d717" providerId="LiveId" clId="{386EB461-88E6-4803-A4A3-8BF79E5654DA}" dt="2022-05-29T05:44:38.336" v="1079" actId="478"/>
          <ac:picMkLst>
            <pc:docMk/>
            <pc:sldMk cId="2827431969" sldId="313"/>
            <ac:picMk id="9" creationId="{3BEDFBD9-66C8-1C84-2E47-18FB2BE4C83C}"/>
          </ac:picMkLst>
        </pc:picChg>
        <pc:picChg chg="del">
          <ac:chgData name="林 瀚" userId="a84d138bece5d717" providerId="LiveId" clId="{386EB461-88E6-4803-A4A3-8BF79E5654DA}" dt="2022-05-29T05:44:38.033" v="1078" actId="478"/>
          <ac:picMkLst>
            <pc:docMk/>
            <pc:sldMk cId="2827431969" sldId="313"/>
            <ac:picMk id="1025" creationId="{D380079E-BB7B-E57E-F9A4-E3DC2C482C7C}"/>
          </ac:picMkLst>
        </pc:picChg>
      </pc:sldChg>
      <pc:sldChg chg="add del">
        <pc:chgData name="林 瀚" userId="a84d138bece5d717" providerId="LiveId" clId="{386EB461-88E6-4803-A4A3-8BF79E5654DA}" dt="2022-05-29T05:42:38.283" v="984" actId="2696"/>
        <pc:sldMkLst>
          <pc:docMk/>
          <pc:sldMk cId="3713358793" sldId="313"/>
        </pc:sldMkLst>
      </pc:sldChg>
      <pc:sldChg chg="addSp delSp modSp add mod">
        <pc:chgData name="林 瀚" userId="a84d138bece5d717" providerId="LiveId" clId="{386EB461-88E6-4803-A4A3-8BF79E5654DA}" dt="2022-05-29T06:00:19.199" v="1362" actId="20577"/>
        <pc:sldMkLst>
          <pc:docMk/>
          <pc:sldMk cId="624744062" sldId="314"/>
        </pc:sldMkLst>
        <pc:spChg chg="del">
          <ac:chgData name="林 瀚" userId="a84d138bece5d717" providerId="LiveId" clId="{386EB461-88E6-4803-A4A3-8BF79E5654DA}" dt="2022-05-29T05:53:07.057" v="1189" actId="21"/>
          <ac:spMkLst>
            <pc:docMk/>
            <pc:sldMk cId="624744062" sldId="314"/>
            <ac:spMk id="7" creationId="{00000000-0000-0000-0000-000000000000}"/>
          </ac:spMkLst>
        </pc:spChg>
        <pc:spChg chg="add mod">
          <ac:chgData name="林 瀚" userId="a84d138bece5d717" providerId="LiveId" clId="{386EB461-88E6-4803-A4A3-8BF79E5654DA}" dt="2022-05-29T06:00:19.199" v="1362" actId="20577"/>
          <ac:spMkLst>
            <pc:docMk/>
            <pc:sldMk cId="624744062" sldId="314"/>
            <ac:spMk id="9" creationId="{C1F45960-2B98-D8D5-0BB3-0D477A2F1508}"/>
          </ac:spMkLst>
        </pc:spChg>
        <pc:spChg chg="add mod">
          <ac:chgData name="林 瀚" userId="a84d138bece5d717" providerId="LiveId" clId="{386EB461-88E6-4803-A4A3-8BF79E5654DA}" dt="2022-05-29T05:56:32.233" v="1231" actId="1076"/>
          <ac:spMkLst>
            <pc:docMk/>
            <pc:sldMk cId="624744062" sldId="314"/>
            <ac:spMk id="10" creationId="{00E4AC7E-3BED-7B38-A0DC-B4D5E72E02EE}"/>
          </ac:spMkLst>
        </pc:spChg>
        <pc:spChg chg="add mod">
          <ac:chgData name="林 瀚" userId="a84d138bece5d717" providerId="LiveId" clId="{386EB461-88E6-4803-A4A3-8BF79E5654DA}" dt="2022-05-29T05:56:32.233" v="1231" actId="1076"/>
          <ac:spMkLst>
            <pc:docMk/>
            <pc:sldMk cId="624744062" sldId="314"/>
            <ac:spMk id="11" creationId="{344444FA-F0B9-D0E4-4315-627765131062}"/>
          </ac:spMkLst>
        </pc:spChg>
        <pc:spChg chg="del">
          <ac:chgData name="林 瀚" userId="a84d138bece5d717" providerId="LiveId" clId="{386EB461-88E6-4803-A4A3-8BF79E5654DA}" dt="2022-05-29T05:53:07.057" v="1189" actId="21"/>
          <ac:spMkLst>
            <pc:docMk/>
            <pc:sldMk cId="624744062" sldId="314"/>
            <ac:spMk id="32" creationId="{00000000-0000-0000-0000-000000000000}"/>
          </ac:spMkLst>
        </pc:spChg>
        <pc:spChg chg="del mod">
          <ac:chgData name="林 瀚" userId="a84d138bece5d717" providerId="LiveId" clId="{386EB461-88E6-4803-A4A3-8BF79E5654DA}" dt="2022-05-29T05:53:07.057" v="1189" actId="21"/>
          <ac:spMkLst>
            <pc:docMk/>
            <pc:sldMk cId="624744062" sldId="314"/>
            <ac:spMk id="33" creationId="{00000000-0000-0000-0000-000000000000}"/>
          </ac:spMkLst>
        </pc:spChg>
        <pc:picChg chg="add del mod">
          <ac:chgData name="林 瀚" userId="a84d138bece5d717" providerId="LiveId" clId="{386EB461-88E6-4803-A4A3-8BF79E5654DA}" dt="2022-05-29T05:52:59" v="1186" actId="478"/>
          <ac:picMkLst>
            <pc:docMk/>
            <pc:sldMk cId="624744062" sldId="314"/>
            <ac:picMk id="4" creationId="{1D1C09B7-9460-4ABF-AF23-68F6105EAF86}"/>
          </ac:picMkLst>
        </pc:picChg>
        <pc:picChg chg="add del mod">
          <ac:chgData name="林 瀚" userId="a84d138bece5d717" providerId="LiveId" clId="{386EB461-88E6-4803-A4A3-8BF79E5654DA}" dt="2022-05-29T05:52:57.512" v="1185"/>
          <ac:picMkLst>
            <pc:docMk/>
            <pc:sldMk cId="624744062" sldId="314"/>
            <ac:picMk id="2050" creationId="{B5B9BF1B-134D-58AC-8346-939AC0A676CB}"/>
          </ac:picMkLst>
        </pc:picChg>
        <pc:picChg chg="add mod">
          <ac:chgData name="林 瀚" userId="a84d138bece5d717" providerId="LiveId" clId="{386EB461-88E6-4803-A4A3-8BF79E5654DA}" dt="2022-05-29T05:53:33.637" v="1194" actId="1076"/>
          <ac:picMkLst>
            <pc:docMk/>
            <pc:sldMk cId="624744062" sldId="314"/>
            <ac:picMk id="2052" creationId="{38B33768-818C-B756-1647-EC01CDFB7480}"/>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40671E-CBB5-4B26-B666-A2A4E61F4D1E}" type="datetimeFigureOut">
              <a:rPr lang="zh-CN" altLang="en-US" smtClean="0"/>
              <a:t>2022/6/6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A4B51D-E985-4115-8C40-4E8B0B43B2C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0671E-CBB5-4B26-B666-A2A4E61F4D1E}" type="datetimeFigureOut">
              <a:rPr lang="zh-CN" altLang="en-US" smtClean="0"/>
              <a:t>2022/6/6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4B51D-E985-4115-8C40-4E8B0B43B2C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5" Type="http://schemas.openxmlformats.org/officeDocument/2006/relationships/tags" Target="../tags/tag11.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eg"/><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69866" y="1816687"/>
            <a:ext cx="8022199" cy="1631216"/>
          </a:xfrm>
          <a:prstGeom prst="rect">
            <a:avLst/>
          </a:prstGeom>
          <a:noFill/>
        </p:spPr>
        <p:txBody>
          <a:bodyPr wrap="square" rtlCol="0">
            <a:spAutoFit/>
          </a:bodyPr>
          <a:lstStyle/>
          <a:p>
            <a:r>
              <a:rPr lang="zh-CN" altLang="en-US" sz="5000" dirty="0">
                <a:solidFill>
                  <a:srgbClr val="264AA8"/>
                </a:solidFill>
                <a:latin typeface="方正兰亭大黑_GBK" panose="02000000000000000000" pitchFamily="2" charset="-122"/>
                <a:ea typeface="方正兰亭大黑_GBK" panose="02000000000000000000" pitchFamily="2" charset="-122"/>
              </a:rPr>
              <a:t>基于深度学习的早产儿眼底图像黄斑区及视盘检测</a:t>
            </a:r>
          </a:p>
        </p:txBody>
      </p:sp>
      <p:grpSp>
        <p:nvGrpSpPr>
          <p:cNvPr id="12" name="组合 11"/>
          <p:cNvGrpSpPr/>
          <p:nvPr/>
        </p:nvGrpSpPr>
        <p:grpSpPr>
          <a:xfrm>
            <a:off x="569866" y="3533313"/>
            <a:ext cx="5613400" cy="619305"/>
            <a:chOff x="5962650" y="2083942"/>
            <a:chExt cx="5613400" cy="619305"/>
          </a:xfrm>
        </p:grpSpPr>
        <p:sp>
          <p:nvSpPr>
            <p:cNvPr id="13" name="矩形 12"/>
            <p:cNvSpPr/>
            <p:nvPr/>
          </p:nvSpPr>
          <p:spPr>
            <a:xfrm>
              <a:off x="6085512" y="2083942"/>
              <a:ext cx="2361189" cy="147699"/>
            </a:xfrm>
            <a:prstGeom prst="rect">
              <a:avLst/>
            </a:prstGeom>
            <a:solidFill>
              <a:srgbClr val="264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4" name="文本框 13"/>
            <p:cNvSpPr txBox="1"/>
            <p:nvPr/>
          </p:nvSpPr>
          <p:spPr>
            <a:xfrm>
              <a:off x="5962650" y="2303137"/>
              <a:ext cx="5613400" cy="400110"/>
            </a:xfrm>
            <a:prstGeom prst="rect">
              <a:avLst/>
            </a:prstGeom>
            <a:noFill/>
          </p:spPr>
          <p:txBody>
            <a:bodyPr wrap="square" rtlCol="0">
              <a:spAutoFit/>
            </a:bodyPr>
            <a:lstStyle/>
            <a:p>
              <a:r>
                <a:rPr lang="zh-CN" altLang="en-US" sz="2000" i="1" dirty="0">
                  <a:solidFill>
                    <a:srgbClr val="264AA8"/>
                  </a:solidFill>
                  <a:latin typeface="微软雅黑" panose="020B0503020204020204" pitchFamily="34" charset="-122"/>
                  <a:ea typeface="微软雅黑" panose="020B0503020204020204" pitchFamily="34" charset="-122"/>
                </a:rPr>
                <a:t>计（嵌入）</a:t>
              </a:r>
              <a:r>
                <a:rPr lang="en-US" altLang="zh-CN" sz="2000" i="1" dirty="0">
                  <a:solidFill>
                    <a:srgbClr val="264AA8"/>
                  </a:solidFill>
                  <a:latin typeface="微软雅黑" panose="020B0503020204020204" pitchFamily="34" charset="-122"/>
                  <a:ea typeface="微软雅黑" panose="020B0503020204020204" pitchFamily="34" charset="-122"/>
                </a:rPr>
                <a:t>1802   </a:t>
              </a:r>
              <a:r>
                <a:rPr lang="zh-CN" altLang="en-US" sz="2000" i="1" dirty="0">
                  <a:solidFill>
                    <a:srgbClr val="264AA8"/>
                  </a:solidFill>
                  <a:latin typeface="微软雅黑" panose="020B0503020204020204" pitchFamily="34" charset="-122"/>
                  <a:ea typeface="微软雅黑" panose="020B0503020204020204" pitchFamily="34" charset="-122"/>
                </a:rPr>
                <a:t>林瀚</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399" y="130081"/>
            <a:ext cx="5048752" cy="523220"/>
          </a:xfrm>
          <a:prstGeom prst="rect">
            <a:avLst/>
          </a:prstGeom>
          <a:noFill/>
        </p:spPr>
        <p:txBody>
          <a:bodyPr wrap="square" rtlCol="0">
            <a:spAutoFit/>
          </a:bodyPr>
          <a:lstStyle/>
          <a:p>
            <a:r>
              <a:rPr lang="en-US" altLang="zh-CN"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Mask-RCNN</a:t>
            </a:r>
            <a:endPar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endParaRPr>
          </a:p>
        </p:txBody>
      </p:sp>
      <p:sp>
        <p:nvSpPr>
          <p:cNvPr id="2" name="文本框 1">
            <a:extLst>
              <a:ext uri="{FF2B5EF4-FFF2-40B4-BE49-F238E27FC236}">
                <a16:creationId xmlns:a16="http://schemas.microsoft.com/office/drawing/2014/main" id="{588BCDEC-D1E0-4DBF-8696-97AABC78A591}"/>
              </a:ext>
            </a:extLst>
          </p:cNvPr>
          <p:cNvSpPr txBox="1"/>
          <p:nvPr/>
        </p:nvSpPr>
        <p:spPr>
          <a:xfrm>
            <a:off x="904831" y="2236824"/>
            <a:ext cx="4119929" cy="331744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传统</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Faster-RCNN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只使用特征提取网络的最后一层</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，然而对于小目标来说，当进行卷积池化到最后一层，实际上语义信息已经没有了。</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Mask-RCNN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提出了将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FPN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架构和</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Faster-RCNN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相结合，以此来解决多尺度检测问题：生成不同大小的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，并在每张</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上生成对应的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anchor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132222DC-0C0A-43E2-9207-1AED28A55F87}"/>
              </a:ext>
            </a:extLst>
          </p:cNvPr>
          <p:cNvGrpSpPr/>
          <p:nvPr/>
        </p:nvGrpSpPr>
        <p:grpSpPr>
          <a:xfrm>
            <a:off x="928989" y="1146908"/>
            <a:ext cx="2602828" cy="621869"/>
            <a:chOff x="2437001" y="656679"/>
            <a:chExt cx="1827556" cy="404420"/>
          </a:xfrm>
        </p:grpSpPr>
        <p:sp>
          <p:nvSpPr>
            <p:cNvPr id="11" name="圆角矩形 497">
              <a:extLst>
                <a:ext uri="{FF2B5EF4-FFF2-40B4-BE49-F238E27FC236}">
                  <a16:creationId xmlns:a16="http://schemas.microsoft.com/office/drawing/2014/main" id="{C03DE72B-6118-4EFB-BD45-868172C80447}"/>
                </a:ext>
              </a:extLst>
            </p:cNvPr>
            <p:cNvSpPr/>
            <p:nvPr/>
          </p:nvSpPr>
          <p:spPr>
            <a:xfrm>
              <a:off x="24370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3389F24-0710-47C5-993B-4066375F5024}"/>
                </a:ext>
              </a:extLst>
            </p:cNvPr>
            <p:cNvSpPr txBox="1"/>
            <p:nvPr/>
          </p:nvSpPr>
          <p:spPr>
            <a:xfrm>
              <a:off x="2508318" y="708771"/>
              <a:ext cx="1756239" cy="30023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FPN </a:t>
              </a:r>
              <a:r>
                <a:rPr lang="zh-CN" altLang="en-US" sz="2400" b="1" dirty="0">
                  <a:solidFill>
                    <a:schemeClr val="bg1"/>
                  </a:solidFill>
                  <a:latin typeface="微软雅黑" panose="020B0503020204020204" pitchFamily="34" charset="-122"/>
                  <a:ea typeface="微软雅黑" panose="020B0503020204020204" pitchFamily="34" charset="-122"/>
                </a:rPr>
                <a:t>特征金字塔</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pic>
        <p:nvPicPr>
          <p:cNvPr id="3" name="Picture 2">
            <a:extLst>
              <a:ext uri="{FF2B5EF4-FFF2-40B4-BE49-F238E27FC236}">
                <a16:creationId xmlns:a16="http://schemas.microsoft.com/office/drawing/2014/main" id="{985E14B8-6670-4CCF-AA12-C9B8C7607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151" y="1146908"/>
            <a:ext cx="5041772" cy="439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5279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857B2"/>
                </a:solidFill>
                <a:effectLst/>
                <a:uLnTx/>
                <a:uFillTx/>
                <a:latin typeface="思源黑体 ExtraLight" panose="020B0200000000000000" pitchFamily="34" charset="-122"/>
                <a:ea typeface="思源黑体 ExtraLight" panose="020B0200000000000000" pitchFamily="34" charset="-122"/>
                <a:cs typeface="+mn-cs"/>
                <a:sym typeface="思源黑体 ExtraLight" panose="020B0200000000000000" pitchFamily="34" charset="-122"/>
              </a:rPr>
              <a:t>改进方向</a:t>
            </a:r>
          </a:p>
        </p:txBody>
      </p:sp>
      <p:sp>
        <p:nvSpPr>
          <p:cNvPr id="8" name="圆角矩形 497">
            <a:extLst>
              <a:ext uri="{FF2B5EF4-FFF2-40B4-BE49-F238E27FC236}">
                <a16:creationId xmlns:a16="http://schemas.microsoft.com/office/drawing/2014/main" id="{5EA3E239-B244-4A2C-82C4-91A7E21B7B0F}"/>
              </a:ext>
            </a:extLst>
          </p:cNvPr>
          <p:cNvSpPr/>
          <p:nvPr/>
        </p:nvSpPr>
        <p:spPr>
          <a:xfrm>
            <a:off x="914052" y="1159287"/>
            <a:ext cx="4078077" cy="64288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加入黄斑和视盘的距离约束</a:t>
            </a:r>
          </a:p>
        </p:txBody>
      </p:sp>
      <p:sp>
        <p:nvSpPr>
          <p:cNvPr id="15" name="文本框 14">
            <a:extLst>
              <a:ext uri="{FF2B5EF4-FFF2-40B4-BE49-F238E27FC236}">
                <a16:creationId xmlns:a16="http://schemas.microsoft.com/office/drawing/2014/main" id="{11019803-A405-4904-9BBD-D0E79EED74DF}"/>
              </a:ext>
            </a:extLst>
          </p:cNvPr>
          <p:cNvSpPr txBox="1"/>
          <p:nvPr/>
        </p:nvSpPr>
        <p:spPr>
          <a:xfrm>
            <a:off x="816400" y="2210499"/>
            <a:ext cx="3746722" cy="213558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已知视盘和黄斑区之间的距离大致为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3mm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，右图显示出的数据集距离分布也体现出了这一关系。</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因此我们在损失函数中加入了黄斑区和视盘之间的距离损失，旨在加快模型的收敛和效果。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FAD0BC1-5F59-46F6-B51D-AFA74EA89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428" y="1159287"/>
            <a:ext cx="5852172" cy="4389129"/>
          </a:xfrm>
          <a:prstGeom prst="rect">
            <a:avLst/>
          </a:prstGeom>
        </p:spPr>
      </p:pic>
      <p:sp>
        <p:nvSpPr>
          <p:cNvPr id="7" name="文本框 6">
            <a:extLst>
              <a:ext uri="{FF2B5EF4-FFF2-40B4-BE49-F238E27FC236}">
                <a16:creationId xmlns:a16="http://schemas.microsoft.com/office/drawing/2014/main" id="{2FBB5F94-1F64-4D30-B919-FC580BFD8015}"/>
              </a:ext>
            </a:extLst>
          </p:cNvPr>
          <p:cNvSpPr txBox="1"/>
          <p:nvPr/>
        </p:nvSpPr>
        <p:spPr>
          <a:xfrm>
            <a:off x="6241001" y="5435289"/>
            <a:ext cx="4575305" cy="316562"/>
          </a:xfrm>
          <a:prstGeom prst="rect">
            <a:avLst/>
          </a:prstGeom>
          <a:noFill/>
        </p:spPr>
        <p:txBody>
          <a:bodyPr wrap="square">
            <a:spAutoFit/>
          </a:bodyPr>
          <a:lstStyle/>
          <a:p>
            <a:pPr>
              <a:lnSpc>
                <a:spcPct val="12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rPr>
              <a:t>上图为眼底图像上的视盘和黄斑距离的二次范数分布图</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6547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5279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857B2"/>
                </a:solidFill>
                <a:effectLst/>
                <a:uLnTx/>
                <a:uFillTx/>
                <a:latin typeface="思源黑体 ExtraLight" panose="020B0200000000000000" pitchFamily="34" charset="-122"/>
                <a:ea typeface="思源黑体 ExtraLight" panose="020B0200000000000000" pitchFamily="34" charset="-122"/>
                <a:cs typeface="+mn-cs"/>
                <a:sym typeface="思源黑体 ExtraLight" panose="020B0200000000000000" pitchFamily="34" charset="-122"/>
              </a:rPr>
              <a:t>改进方向</a:t>
            </a:r>
          </a:p>
        </p:txBody>
      </p:sp>
      <p:sp>
        <p:nvSpPr>
          <p:cNvPr id="8" name="圆角矩形 497">
            <a:extLst>
              <a:ext uri="{FF2B5EF4-FFF2-40B4-BE49-F238E27FC236}">
                <a16:creationId xmlns:a16="http://schemas.microsoft.com/office/drawing/2014/main" id="{5EA3E239-B244-4A2C-82C4-91A7E21B7B0F}"/>
              </a:ext>
            </a:extLst>
          </p:cNvPr>
          <p:cNvSpPr/>
          <p:nvPr/>
        </p:nvSpPr>
        <p:spPr>
          <a:xfrm>
            <a:off x="885477" y="1159287"/>
            <a:ext cx="2429223" cy="5232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优化检测头结构</a:t>
            </a:r>
          </a:p>
        </p:txBody>
      </p:sp>
      <p:sp>
        <p:nvSpPr>
          <p:cNvPr id="15" name="文本框 14">
            <a:extLst>
              <a:ext uri="{FF2B5EF4-FFF2-40B4-BE49-F238E27FC236}">
                <a16:creationId xmlns:a16="http://schemas.microsoft.com/office/drawing/2014/main" id="{11019803-A405-4904-9BBD-D0E79EED74DF}"/>
              </a:ext>
            </a:extLst>
          </p:cNvPr>
          <p:cNvSpPr txBox="1"/>
          <p:nvPr/>
        </p:nvSpPr>
        <p:spPr>
          <a:xfrm>
            <a:off x="816400" y="2033853"/>
            <a:ext cx="3746722" cy="3317447"/>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绝大多数的双阶段目标检测算法都是共享单个头部进行目标分类和边界框回归，而且头部结构一般使用全连接头或者是卷积头。</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而研究发现全连接头具有空间敏感性，比起卷积头，在候选区域和真实框上的交并比与分类分数的相关性更强，更适用于分类任务；而卷积头具有空间相关性，回归框回归更加准确，在定位任务上表现更好。</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E7B52B9-D561-A01A-7374-C0B982ED7184}"/>
              </a:ext>
            </a:extLst>
          </p:cNvPr>
          <p:cNvPicPr>
            <a:picLocks noChangeAspect="1"/>
          </p:cNvPicPr>
          <p:nvPr/>
        </p:nvPicPr>
        <p:blipFill>
          <a:blip r:embed="rId2"/>
          <a:stretch>
            <a:fillRect/>
          </a:stretch>
        </p:blipFill>
        <p:spPr>
          <a:xfrm>
            <a:off x="6732234" y="1802167"/>
            <a:ext cx="3972479" cy="3048425"/>
          </a:xfrm>
          <a:prstGeom prst="rect">
            <a:avLst/>
          </a:prstGeom>
        </p:spPr>
      </p:pic>
    </p:spTree>
    <p:extLst>
      <p:ext uri="{BB962C8B-B14F-4D97-AF65-F5344CB8AC3E}">
        <p14:creationId xmlns:p14="http://schemas.microsoft.com/office/powerpoint/2010/main" val="3214229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0051" y="335822"/>
            <a:ext cx="3571118" cy="2646878"/>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16600" b="1" dirty="0">
                <a:solidFill>
                  <a:schemeClr val="bg1"/>
                </a:solidFill>
                <a:latin typeface="微软雅黑" panose="020B0503020204020204" pitchFamily="34" charset="-122"/>
                <a:ea typeface="微软雅黑" panose="020B0503020204020204" pitchFamily="34" charset="-122"/>
              </a:rPr>
              <a:t>03</a:t>
            </a:r>
            <a:endParaRPr lang="ko-KR" altLang="en-US" sz="6600" b="1" cap="none" dirty="0">
              <a:solidFill>
                <a:schemeClr val="bg1"/>
              </a:solidFill>
              <a:latin typeface="微软雅黑" panose="020B0503020204020204" pitchFamily="34" charset="-122"/>
              <a:ea typeface="微软雅黑" panose="020B0503020204020204" pitchFamily="34" charset="-122"/>
            </a:endParaRPr>
          </a:p>
        </p:txBody>
      </p:sp>
      <p:sp>
        <p:nvSpPr>
          <p:cNvPr id="25" name="4  _5"/>
          <p:cNvSpPr>
            <a:spLocks noChangeArrowheads="1"/>
          </p:cNvSpPr>
          <p:nvPr/>
        </p:nvSpPr>
        <p:spPr bwMode="auto">
          <a:xfrm>
            <a:off x="6406802" y="2964124"/>
            <a:ext cx="3077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zh-CN" altLang="en-US" sz="6000" b="1" dirty="0">
                <a:solidFill>
                  <a:srgbClr val="4857B2"/>
                </a:solidFill>
                <a:latin typeface="微软雅黑" panose="020B0503020204020204" pitchFamily="34" charset="-122"/>
                <a:ea typeface="微软雅黑" panose="020B0503020204020204" pitchFamily="34" charset="-122"/>
                <a:sym typeface="思源黑体 HW Regular" panose="020B0500000000000000" pitchFamily="34" charset="-122"/>
              </a:rPr>
              <a:t>实验结果</a:t>
            </a:r>
            <a:endParaRPr lang="en-US" altLang="zh-CN" sz="6000" b="1" dirty="0">
              <a:solidFill>
                <a:srgbClr val="4857B2"/>
              </a:solidFill>
              <a:latin typeface="微软雅黑" panose="020B0503020204020204" pitchFamily="34" charset="-122"/>
              <a:ea typeface="微软雅黑" panose="020B0503020204020204" pitchFamily="34" charset="-122"/>
              <a:sym typeface="思源黑体 HW Regular" panose="020B0500000000000000" pitchFamily="34" charset="-122"/>
            </a:endParaRPr>
          </a:p>
        </p:txBody>
      </p:sp>
      <p:sp>
        <p:nvSpPr>
          <p:cNvPr id="27" name="2     _7"/>
          <p:cNvSpPr>
            <a:spLocks noChangeShapeType="1"/>
          </p:cNvSpPr>
          <p:nvPr/>
        </p:nvSpPr>
        <p:spPr bwMode="auto">
          <a:xfrm>
            <a:off x="7131704" y="4114619"/>
            <a:ext cx="1627945" cy="0"/>
          </a:xfrm>
          <a:prstGeom prst="line">
            <a:avLst/>
          </a:prstGeom>
          <a:noFill/>
          <a:ln w="28575">
            <a:solidFill>
              <a:srgbClr val="4857B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94" tIns="34297" rIns="68594" bIns="34297"/>
          <a:lstStyle/>
          <a:p>
            <a:pPr>
              <a:defRPr/>
            </a:pPr>
            <a:endParaRPr lang="zh-CN" altLang="en-US" sz="1400" dirty="0">
              <a:ln>
                <a:solidFill>
                  <a:schemeClr val="tx1">
                    <a:lumMod val="75000"/>
                    <a:lumOff val="25000"/>
                  </a:schemeClr>
                </a:solidFill>
              </a:ln>
              <a:solidFill>
                <a:srgbClr val="4857B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5"/>
                                        </p:tgtEl>
                                        <p:attrNameLst>
                                          <p:attrName>ppt_y</p:attrName>
                                        </p:attrNameLst>
                                      </p:cBhvr>
                                      <p:tavLst>
                                        <p:tav tm="0">
                                          <p:val>
                                            <p:strVal val="#ppt_y"/>
                                          </p:val>
                                        </p:tav>
                                        <p:tav tm="100000">
                                          <p:val>
                                            <p:strVal val="#ppt_y"/>
                                          </p:val>
                                        </p:tav>
                                      </p:tavLst>
                                    </p:anim>
                                    <p:anim calcmode="lin" valueType="num">
                                      <p:cBhvr>
                                        <p:cTn id="1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5"/>
                                        </p:tgtEl>
                                      </p:cBhvr>
                                    </p:animEffect>
                                  </p:childTnLst>
                                </p:cTn>
                              </p:par>
                            </p:childTnLst>
                          </p:cTn>
                        </p:par>
                        <p:par>
                          <p:cTn id="17" fill="hold">
                            <p:stCondLst>
                              <p:cond delay="115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消融实验</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54132259-5A3D-492E-AB78-9F2D99EBC5AE}"/>
                  </a:ext>
                </a:extLst>
              </p:cNvPr>
              <p:cNvGraphicFramePr>
                <a:graphicFrameLocks noGrp="1"/>
              </p:cNvGraphicFramePr>
              <p:nvPr>
                <p:extLst>
                  <p:ext uri="{D42A27DB-BD31-4B8C-83A1-F6EECF244321}">
                    <p14:modId xmlns:p14="http://schemas.microsoft.com/office/powerpoint/2010/main" val="3678137149"/>
                  </p:ext>
                </p:extLst>
              </p:nvPr>
            </p:nvGraphicFramePr>
            <p:xfrm>
              <a:off x="6154323" y="1929048"/>
              <a:ext cx="4788195" cy="3490087"/>
            </p:xfrm>
            <a:graphic>
              <a:graphicData uri="http://schemas.openxmlformats.org/drawingml/2006/table">
                <a:tbl>
                  <a:tblPr firstRow="1" bandRow="1">
                    <a:tableStyleId>{5C22544A-7EE6-4342-B048-85BDC9FD1C3A}</a:tableStyleId>
                  </a:tblPr>
                  <a:tblGrid>
                    <a:gridCol w="1281516">
                      <a:extLst>
                        <a:ext uri="{9D8B030D-6E8A-4147-A177-3AD203B41FA5}">
                          <a16:colId xmlns:a16="http://schemas.microsoft.com/office/drawing/2014/main" val="493423905"/>
                        </a:ext>
                      </a:extLst>
                    </a:gridCol>
                    <a:gridCol w="1394314">
                      <a:extLst>
                        <a:ext uri="{9D8B030D-6E8A-4147-A177-3AD203B41FA5}">
                          <a16:colId xmlns:a16="http://schemas.microsoft.com/office/drawing/2014/main" val="3975468189"/>
                        </a:ext>
                      </a:extLst>
                    </a:gridCol>
                    <a:gridCol w="1353638">
                      <a:extLst>
                        <a:ext uri="{9D8B030D-6E8A-4147-A177-3AD203B41FA5}">
                          <a16:colId xmlns:a16="http://schemas.microsoft.com/office/drawing/2014/main" val="892526442"/>
                        </a:ext>
                      </a:extLst>
                    </a:gridCol>
                    <a:gridCol w="758727">
                      <a:extLst>
                        <a:ext uri="{9D8B030D-6E8A-4147-A177-3AD203B41FA5}">
                          <a16:colId xmlns:a16="http://schemas.microsoft.com/office/drawing/2014/main" val="1783068782"/>
                        </a:ext>
                      </a:extLst>
                    </a:gridCol>
                  </a:tblGrid>
                  <a:tr h="370840">
                    <a:tc>
                      <a:txBody>
                        <a:bodyPr/>
                        <a:lstStyle/>
                        <a:p>
                          <a:pPr marL="0" algn="ctr" defTabSz="914400" rtl="0" eaLnBrk="1" latinLnBrk="0" hangingPunct="1">
                            <a:lnSpc>
                              <a:spcPct val="150000"/>
                            </a:lnSpc>
                          </a:pPr>
                          <a:r>
                            <a:rPr lang="en-US" altLang="zh-CN" sz="1200" b="1" kern="1200" dirty="0">
                              <a:solidFill>
                                <a:schemeClr val="bg1"/>
                              </a:solidFill>
                              <a:latin typeface="+mn-lt"/>
                              <a:ea typeface="+mn-ea"/>
                              <a:cs typeface="+mn-cs"/>
                            </a:rPr>
                            <a:t>B</a:t>
                          </a:r>
                          <a:r>
                            <a:rPr lang="en-US" sz="1200" b="1" kern="1200" dirty="0">
                              <a:solidFill>
                                <a:schemeClr val="bg1"/>
                              </a:solidFill>
                              <a:latin typeface="+mn-lt"/>
                              <a:ea typeface="+mn-ea"/>
                              <a:cs typeface="+mn-cs"/>
                            </a:rPr>
                            <a:t>ackbone = resnext50_32x4d</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a:solidFill>
                                <a:schemeClr val="bg1"/>
                              </a:solidFill>
                              <a:latin typeface="+mn-lt"/>
                              <a:ea typeface="+mn-ea"/>
                              <a:cs typeface="+mn-cs"/>
                            </a:rPr>
                            <a:t>黄斑区平均交并比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a:t>
                          </a:r>
                          <a:r>
                            <a:rPr lang="en-US" sz="1200" b="1" kern="1200" dirty="0">
                              <a:solidFill>
                                <a:schemeClr val="bg1"/>
                              </a:solidFill>
                              <a:latin typeface="+mn-lt"/>
                              <a:ea typeface="+mn-ea"/>
                              <a:cs typeface="+mn-cs"/>
                            </a:rPr>
                            <a:t>AP</a:t>
                          </a:r>
                          <a:endParaRPr lang="zh-CN" altLang="en-US" sz="1200" b="1"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535730862"/>
                      </a:ext>
                    </a:extLst>
                  </a:tr>
                  <a:tr h="370840">
                    <a:tc>
                      <a:txBody>
                        <a:bodyPr/>
                        <a:lstStyle/>
                        <a:p>
                          <a:pPr marL="0" algn="ctr" defTabSz="914400" rtl="0" eaLnBrk="1" latinLnBrk="0" hangingPunct="1">
                            <a:lnSpc>
                              <a:spcPct val="150000"/>
                            </a:lnSpc>
                          </a:pPr>
                          <a:r>
                            <a:rPr lang="zh-CN" altLang="en-US" sz="1200" b="1" kern="1200" dirty="0">
                              <a:solidFill>
                                <a:schemeClr val="dk1"/>
                              </a:solidFill>
                              <a:latin typeface="+mn-lt"/>
                              <a:ea typeface="+mn-ea"/>
                              <a:cs typeface="+mn-cs"/>
                            </a:rPr>
                            <a:t>基线</a:t>
                          </a: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0.72399</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0.12236</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0.87573</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0.05612</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0.976</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724149453"/>
                      </a:ext>
                    </a:extLst>
                  </a:tr>
                  <a:tr h="370840">
                    <a:tc>
                      <a:txBody>
                        <a:bodyPr/>
                        <a:lstStyle/>
                        <a:p>
                          <a:pPr marL="0" algn="ctr" defTabSz="914400" rtl="0" eaLnBrk="1" latinLnBrk="0" hangingPunct="1">
                            <a:lnSpc>
                              <a:spcPct val="150000"/>
                            </a:lnSpc>
                          </a:pPr>
                          <a14:m>
                            <m:oMath xmlns:m="http://schemas.openxmlformats.org/officeDocument/2006/math">
                              <m:r>
                                <a:rPr lang="en-US" sz="1200" b="1" kern="1200">
                                  <a:solidFill>
                                    <a:schemeClr val="dk1"/>
                                  </a:solidFill>
                                  <a:latin typeface="Cambria Math" panose="02040503050406030204" pitchFamily="18" charset="0"/>
                                  <a:ea typeface="+mn-ea"/>
                                  <a:cs typeface="+mn-cs"/>
                                </a:rPr>
                                <m:t>𝑆𝐶𝐴𝐿𝐸</m:t>
                              </m:r>
                              <m:r>
                                <a:rPr lang="en-US" sz="1200" b="1" kern="1200">
                                  <a:solidFill>
                                    <a:schemeClr val="dk1"/>
                                  </a:solidFill>
                                  <a:latin typeface="Cambria Math" panose="02040503050406030204" pitchFamily="18" charset="0"/>
                                  <a:ea typeface="+mn-ea"/>
                                  <a:cs typeface="+mn-cs"/>
                                </a:rPr>
                                <m:t> </m:t>
                              </m:r>
                            </m:oMath>
                          </a14:m>
                          <a:r>
                            <a:rPr lang="en-US" sz="1200" b="1" kern="1200">
                              <a:solidFill>
                                <a:schemeClr val="dk1"/>
                              </a:solidFill>
                              <a:latin typeface="+mn-lt"/>
                              <a:ea typeface="+mn-ea"/>
                              <a:cs typeface="+mn-cs"/>
                            </a:rPr>
                            <a:t>= 300</a:t>
                          </a:r>
                          <a:r>
                            <a:rPr lang="zh-CN" altLang="en-US" sz="1200" b="1" kern="1200">
                              <a:solidFill>
                                <a:schemeClr val="dk1"/>
                              </a:solidFill>
                              <a:latin typeface="+mn-lt"/>
                              <a:ea typeface="+mn-ea"/>
                              <a:cs typeface="+mn-cs"/>
                            </a:rPr>
                            <a:t>，</a:t>
                          </a:r>
                          <a14:m>
                            <m:oMath xmlns:m="http://schemas.openxmlformats.org/officeDocument/2006/math">
                              <m:sSup>
                                <m:sSupPr>
                                  <m:ctrlPr>
                                    <a:rPr lang="zh-CN" altLang="en-US" sz="1200" b="1" i="1" kern="1200">
                                      <a:solidFill>
                                        <a:schemeClr val="dk1"/>
                                      </a:solidFill>
                                      <a:latin typeface="Cambria Math" panose="02040503050406030204" pitchFamily="18" charset="0"/>
                                      <a:ea typeface="+mn-ea"/>
                                      <a:cs typeface="+mn-cs"/>
                                    </a:rPr>
                                  </m:ctrlPr>
                                </m:sSupPr>
                                <m:e>
                                  <m:r>
                                    <a:rPr lang="en-US" sz="1200" b="1" kern="1200">
                                      <a:solidFill>
                                        <a:schemeClr val="dk1"/>
                                      </a:solidFill>
                                      <a:latin typeface="Cambria Math" panose="02040503050406030204" pitchFamily="18" charset="0"/>
                                      <a:ea typeface="+mn-ea"/>
                                      <a:cs typeface="+mn-cs"/>
                                    </a:rPr>
                                    <m:t>𝑤</m:t>
                                  </m:r>
                                </m:e>
                                <m:sup>
                                  <m:r>
                                    <a:rPr lang="en-US" sz="1200" b="1" kern="1200">
                                      <a:solidFill>
                                        <a:schemeClr val="dk1"/>
                                      </a:solidFill>
                                      <a:latin typeface="Cambria Math" panose="02040503050406030204" pitchFamily="18" charset="0"/>
                                      <a:ea typeface="+mn-ea"/>
                                      <a:cs typeface="+mn-cs"/>
                                    </a:rPr>
                                    <m:t>𝐷</m:t>
                                  </m:r>
                                </m:sup>
                              </m:sSup>
                            </m:oMath>
                          </a14:m>
                          <a:r>
                            <a:rPr lang="en-US" sz="1200" b="1" kern="1200">
                              <a:solidFill>
                                <a:schemeClr val="dk1"/>
                              </a:solidFill>
                              <a:latin typeface="+mn-lt"/>
                              <a:ea typeface="+mn-ea"/>
                              <a:cs typeface="+mn-cs"/>
                            </a:rPr>
                            <a:t> = 0.05</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0.72326</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0.12961</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0.88154</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0.05677</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3602239885"/>
                      </a:ext>
                    </a:extLst>
                  </a:tr>
                  <a:tr h="370840">
                    <a:tc>
                      <a:txBody>
                        <a:bodyPr/>
                        <a:lstStyle/>
                        <a:p>
                          <a:pPr marL="0" algn="ctr" defTabSz="914400" rtl="0" eaLnBrk="1" latinLnBrk="0" hangingPunct="1">
                            <a:lnSpc>
                              <a:spcPct val="150000"/>
                            </a:lnSpc>
                          </a:pPr>
                          <a14:m>
                            <m:oMath xmlns:m="http://schemas.openxmlformats.org/officeDocument/2006/math">
                              <m:r>
                                <a:rPr lang="en-US" sz="1200" b="1" kern="1200">
                                  <a:solidFill>
                                    <a:schemeClr val="dk1"/>
                                  </a:solidFill>
                                  <a:latin typeface="Cambria Math" panose="02040503050406030204" pitchFamily="18" charset="0"/>
                                  <a:ea typeface="+mn-ea"/>
                                  <a:cs typeface="+mn-cs"/>
                                </a:rPr>
                                <m:t>𝑆𝐶𝐴𝐿𝐸</m:t>
                              </m:r>
                              <m:r>
                                <a:rPr lang="en-US" sz="1200" b="1" kern="1200">
                                  <a:solidFill>
                                    <a:schemeClr val="dk1"/>
                                  </a:solidFill>
                                  <a:latin typeface="Cambria Math" panose="02040503050406030204" pitchFamily="18" charset="0"/>
                                  <a:ea typeface="+mn-ea"/>
                                  <a:cs typeface="+mn-cs"/>
                                </a:rPr>
                                <m:t> </m:t>
                              </m:r>
                            </m:oMath>
                          </a14:m>
                          <a:r>
                            <a:rPr lang="en-US" sz="1200" b="1" kern="1200">
                              <a:solidFill>
                                <a:schemeClr val="dk1"/>
                              </a:solidFill>
                              <a:latin typeface="+mn-lt"/>
                              <a:ea typeface="+mn-ea"/>
                              <a:cs typeface="+mn-cs"/>
                            </a:rPr>
                            <a:t>=500</a:t>
                          </a:r>
                          <a:r>
                            <a:rPr lang="zh-CN" altLang="en-US" sz="1200" b="1" kern="1200">
                              <a:solidFill>
                                <a:schemeClr val="dk1"/>
                              </a:solidFill>
                              <a:latin typeface="+mn-lt"/>
                              <a:ea typeface="+mn-ea"/>
                              <a:cs typeface="+mn-cs"/>
                            </a:rPr>
                            <a:t>，</a:t>
                          </a:r>
                          <a14:m>
                            <m:oMath xmlns:m="http://schemas.openxmlformats.org/officeDocument/2006/math">
                              <m:sSup>
                                <m:sSupPr>
                                  <m:ctrlPr>
                                    <a:rPr lang="zh-CN" altLang="en-US" sz="1200" b="1" i="1" kern="1200">
                                      <a:solidFill>
                                        <a:schemeClr val="dk1"/>
                                      </a:solidFill>
                                      <a:latin typeface="Cambria Math" panose="02040503050406030204" pitchFamily="18" charset="0"/>
                                      <a:ea typeface="+mn-ea"/>
                                      <a:cs typeface="+mn-cs"/>
                                    </a:rPr>
                                  </m:ctrlPr>
                                </m:sSupPr>
                                <m:e>
                                  <m:r>
                                    <a:rPr lang="en-US" sz="1200" b="1" kern="1200">
                                      <a:solidFill>
                                        <a:schemeClr val="dk1"/>
                                      </a:solidFill>
                                      <a:latin typeface="Cambria Math" panose="02040503050406030204" pitchFamily="18" charset="0"/>
                                      <a:ea typeface="+mn-ea"/>
                                      <a:cs typeface="+mn-cs"/>
                                    </a:rPr>
                                    <m:t>𝑤</m:t>
                                  </m:r>
                                </m:e>
                                <m:sup>
                                  <m:r>
                                    <a:rPr lang="en-US" sz="1200" b="1" kern="1200">
                                      <a:solidFill>
                                        <a:schemeClr val="dk1"/>
                                      </a:solidFill>
                                      <a:latin typeface="Cambria Math" panose="02040503050406030204" pitchFamily="18" charset="0"/>
                                      <a:ea typeface="+mn-ea"/>
                                      <a:cs typeface="+mn-cs"/>
                                    </a:rPr>
                                    <m:t>𝐷</m:t>
                                  </m:r>
                                </m:sup>
                              </m:sSup>
                            </m:oMath>
                          </a14:m>
                          <a:r>
                            <a:rPr lang="en-US" sz="1200" b="1" kern="1200">
                              <a:solidFill>
                                <a:schemeClr val="dk1"/>
                              </a:solidFill>
                              <a:latin typeface="+mn-lt"/>
                              <a:ea typeface="+mn-ea"/>
                              <a:cs typeface="+mn-cs"/>
                            </a:rPr>
                            <a:t> = 0.5</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0.72272</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0.12489</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0.87853</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0.05564</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0.983</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188367747"/>
                      </a:ext>
                    </a:extLst>
                  </a:tr>
                  <a:tr h="370840">
                    <a:tc>
                      <a:txBody>
                        <a:bodyPr/>
                        <a:lstStyle/>
                        <a:p>
                          <a:pPr marL="0" algn="ctr" defTabSz="914400" rtl="0" eaLnBrk="1" latinLnBrk="0" hangingPunct="1">
                            <a:lnSpc>
                              <a:spcPct val="150000"/>
                            </a:lnSpc>
                          </a:pPr>
                          <a14:m>
                            <m:oMath xmlns:m="http://schemas.openxmlformats.org/officeDocument/2006/math">
                              <m:r>
                                <a:rPr lang="en-US" sz="1200" b="1" kern="1200">
                                  <a:solidFill>
                                    <a:schemeClr val="dk1"/>
                                  </a:solidFill>
                                  <a:latin typeface="Cambria Math" panose="02040503050406030204" pitchFamily="18" charset="0"/>
                                  <a:ea typeface="+mn-ea"/>
                                  <a:cs typeface="+mn-cs"/>
                                </a:rPr>
                                <m:t>𝑆𝐶𝐴𝐿𝐸</m:t>
                              </m:r>
                              <m:r>
                                <a:rPr lang="en-US" sz="1200" b="1" kern="1200">
                                  <a:solidFill>
                                    <a:schemeClr val="dk1"/>
                                  </a:solidFill>
                                  <a:latin typeface="Cambria Math" panose="02040503050406030204" pitchFamily="18" charset="0"/>
                                  <a:ea typeface="+mn-ea"/>
                                  <a:cs typeface="+mn-cs"/>
                                </a:rPr>
                                <m:t> </m:t>
                              </m:r>
                            </m:oMath>
                          </a14:m>
                          <a:r>
                            <a:rPr lang="en-US" sz="1200" b="1" kern="1200">
                              <a:solidFill>
                                <a:schemeClr val="dk1"/>
                              </a:solidFill>
                              <a:latin typeface="+mn-lt"/>
                              <a:ea typeface="+mn-ea"/>
                              <a:cs typeface="+mn-cs"/>
                            </a:rPr>
                            <a:t>= 800</a:t>
                          </a:r>
                          <a:r>
                            <a:rPr lang="zh-CN" altLang="en-US" sz="1200" b="1" kern="1200">
                              <a:solidFill>
                                <a:schemeClr val="dk1"/>
                              </a:solidFill>
                              <a:latin typeface="+mn-lt"/>
                              <a:ea typeface="+mn-ea"/>
                              <a:cs typeface="+mn-cs"/>
                            </a:rPr>
                            <a:t>，</a:t>
                          </a:r>
                          <a14:m>
                            <m:oMath xmlns:m="http://schemas.openxmlformats.org/officeDocument/2006/math">
                              <m:sSup>
                                <m:sSupPr>
                                  <m:ctrlPr>
                                    <a:rPr lang="zh-CN" altLang="en-US" sz="1200" b="1" i="1" kern="1200">
                                      <a:solidFill>
                                        <a:schemeClr val="dk1"/>
                                      </a:solidFill>
                                      <a:latin typeface="Cambria Math" panose="02040503050406030204" pitchFamily="18" charset="0"/>
                                      <a:ea typeface="+mn-ea"/>
                                      <a:cs typeface="+mn-cs"/>
                                    </a:rPr>
                                  </m:ctrlPr>
                                </m:sSupPr>
                                <m:e>
                                  <m:r>
                                    <a:rPr lang="en-US" sz="1200" b="1" kern="1200">
                                      <a:solidFill>
                                        <a:schemeClr val="dk1"/>
                                      </a:solidFill>
                                      <a:latin typeface="Cambria Math" panose="02040503050406030204" pitchFamily="18" charset="0"/>
                                      <a:ea typeface="+mn-ea"/>
                                      <a:cs typeface="+mn-cs"/>
                                    </a:rPr>
                                    <m:t>𝑤</m:t>
                                  </m:r>
                                </m:e>
                                <m:sup>
                                  <m:r>
                                    <a:rPr lang="en-US" sz="1200" b="1" kern="1200">
                                      <a:solidFill>
                                        <a:schemeClr val="dk1"/>
                                      </a:solidFill>
                                      <a:latin typeface="Cambria Math" panose="02040503050406030204" pitchFamily="18" charset="0"/>
                                      <a:ea typeface="+mn-ea"/>
                                      <a:cs typeface="+mn-cs"/>
                                    </a:rPr>
                                    <m:t>𝐷</m:t>
                                  </m:r>
                                </m:sup>
                              </m:sSup>
                            </m:oMath>
                          </a14:m>
                          <a:r>
                            <a:rPr lang="en-US" sz="1200" b="1" kern="1200">
                              <a:solidFill>
                                <a:schemeClr val="dk1"/>
                              </a:solidFill>
                              <a:latin typeface="+mn-lt"/>
                              <a:ea typeface="+mn-ea"/>
                              <a:cs typeface="+mn-cs"/>
                            </a:rPr>
                            <a:t> = 0.5</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0.71822</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0.12767</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0.87677</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0.05404</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0.983</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759355074"/>
                      </a:ext>
                    </a:extLst>
                  </a:tr>
                  <a:tr h="370840">
                    <a:tc>
                      <a:txBody>
                        <a:bodyPr/>
                        <a:lstStyle/>
                        <a:p>
                          <a:pPr marL="0" algn="ctr" defTabSz="914400" rtl="0" eaLnBrk="1" latinLnBrk="0" hangingPunct="1">
                            <a:lnSpc>
                              <a:spcPct val="150000"/>
                            </a:lnSpc>
                          </a:pPr>
                          <a14:m>
                            <m:oMath xmlns:m="http://schemas.openxmlformats.org/officeDocument/2006/math">
                              <m:r>
                                <a:rPr lang="en-US" sz="1200" b="1" kern="1200">
                                  <a:solidFill>
                                    <a:schemeClr val="dk1"/>
                                  </a:solidFill>
                                  <a:latin typeface="Cambria Math" panose="02040503050406030204" pitchFamily="18" charset="0"/>
                                  <a:ea typeface="+mn-ea"/>
                                  <a:cs typeface="+mn-cs"/>
                                </a:rPr>
                                <m:t>𝑆𝐶𝐴𝐿𝐸</m:t>
                              </m:r>
                              <m:r>
                                <a:rPr lang="en-US" sz="1200" b="1" kern="1200">
                                  <a:solidFill>
                                    <a:schemeClr val="dk1"/>
                                  </a:solidFill>
                                  <a:latin typeface="Cambria Math" panose="02040503050406030204" pitchFamily="18" charset="0"/>
                                  <a:ea typeface="+mn-ea"/>
                                  <a:cs typeface="+mn-cs"/>
                                </a:rPr>
                                <m:t> </m:t>
                              </m:r>
                            </m:oMath>
                          </a14:m>
                          <a:r>
                            <a:rPr lang="en-US" sz="1200" b="1" kern="1200">
                              <a:solidFill>
                                <a:schemeClr val="dk1"/>
                              </a:solidFill>
                              <a:latin typeface="+mn-lt"/>
                              <a:ea typeface="+mn-ea"/>
                              <a:cs typeface="+mn-cs"/>
                            </a:rPr>
                            <a:t>= 1000</a:t>
                          </a:r>
                          <a:r>
                            <a:rPr lang="zh-CN" altLang="en-US" sz="1200" b="1" kern="1200">
                              <a:solidFill>
                                <a:schemeClr val="dk1"/>
                              </a:solidFill>
                              <a:latin typeface="+mn-lt"/>
                              <a:ea typeface="+mn-ea"/>
                              <a:cs typeface="+mn-cs"/>
                            </a:rPr>
                            <a:t>，</a:t>
                          </a:r>
                          <a14:m>
                            <m:oMath xmlns:m="http://schemas.openxmlformats.org/officeDocument/2006/math">
                              <m:sSup>
                                <m:sSupPr>
                                  <m:ctrlPr>
                                    <a:rPr lang="zh-CN" altLang="en-US" sz="1200" b="1" i="1" kern="1200">
                                      <a:solidFill>
                                        <a:schemeClr val="dk1"/>
                                      </a:solidFill>
                                      <a:latin typeface="Cambria Math" panose="02040503050406030204" pitchFamily="18" charset="0"/>
                                      <a:ea typeface="+mn-ea"/>
                                      <a:cs typeface="+mn-cs"/>
                                    </a:rPr>
                                  </m:ctrlPr>
                                </m:sSupPr>
                                <m:e>
                                  <m:r>
                                    <a:rPr lang="en-US" sz="1200" b="1" kern="1200">
                                      <a:solidFill>
                                        <a:schemeClr val="dk1"/>
                                      </a:solidFill>
                                      <a:latin typeface="Cambria Math" panose="02040503050406030204" pitchFamily="18" charset="0"/>
                                      <a:ea typeface="+mn-ea"/>
                                      <a:cs typeface="+mn-cs"/>
                                    </a:rPr>
                                    <m:t>𝑤</m:t>
                                  </m:r>
                                </m:e>
                                <m:sup>
                                  <m:r>
                                    <a:rPr lang="en-US" sz="1200" b="1" kern="1200">
                                      <a:solidFill>
                                        <a:schemeClr val="dk1"/>
                                      </a:solidFill>
                                      <a:latin typeface="Cambria Math" panose="02040503050406030204" pitchFamily="18" charset="0"/>
                                      <a:ea typeface="+mn-ea"/>
                                      <a:cs typeface="+mn-cs"/>
                                    </a:rPr>
                                    <m:t>𝐷</m:t>
                                  </m:r>
                                </m:sup>
                              </m:sSup>
                            </m:oMath>
                          </a14:m>
                          <a:r>
                            <a:rPr lang="en-US" sz="1200" b="1" kern="1200">
                              <a:solidFill>
                                <a:schemeClr val="dk1"/>
                              </a:solidFill>
                              <a:latin typeface="+mn-lt"/>
                              <a:ea typeface="+mn-ea"/>
                              <a:cs typeface="+mn-cs"/>
                            </a:rPr>
                            <a:t> = 5</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0.72583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0.11807</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0.87946</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0.05479</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0.983</a:t>
                          </a:r>
                          <a:endParaRPr lang="zh-CN" altLang="en-US" sz="1200" b="1"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2446154532"/>
                      </a:ext>
                    </a:extLst>
                  </a:tr>
                  <a:tr h="370840">
                    <a:tc>
                      <a:txBody>
                        <a:bodyPr/>
                        <a:lstStyle/>
                        <a:p>
                          <a:pPr marL="0" algn="ctr" defTabSz="914400" rtl="0" eaLnBrk="1" latinLnBrk="0" hangingPunct="1">
                            <a:lnSpc>
                              <a:spcPct val="150000"/>
                            </a:lnSpc>
                          </a:pPr>
                          <a14:m>
                            <m:oMath xmlns:m="http://schemas.openxmlformats.org/officeDocument/2006/math">
                              <m:r>
                                <a:rPr lang="en-US" sz="1200" b="1" kern="1200">
                                  <a:solidFill>
                                    <a:schemeClr val="dk1"/>
                                  </a:solidFill>
                                  <a:latin typeface="Cambria Math" panose="02040503050406030204" pitchFamily="18" charset="0"/>
                                  <a:ea typeface="+mn-ea"/>
                                  <a:cs typeface="+mn-cs"/>
                                </a:rPr>
                                <m:t>𝑺𝑪𝑨𝑳𝑬</m:t>
                              </m:r>
                              <m:r>
                                <a:rPr lang="en-US" sz="1200" b="1" kern="1200">
                                  <a:solidFill>
                                    <a:schemeClr val="dk1"/>
                                  </a:solidFill>
                                  <a:latin typeface="Cambria Math" panose="02040503050406030204" pitchFamily="18" charset="0"/>
                                  <a:ea typeface="+mn-ea"/>
                                  <a:cs typeface="+mn-cs"/>
                                </a:rPr>
                                <m:t> </m:t>
                              </m:r>
                            </m:oMath>
                          </a14:m>
                          <a:r>
                            <a:rPr lang="en-US" sz="1200" b="1" kern="1200">
                              <a:solidFill>
                                <a:schemeClr val="dk1"/>
                              </a:solidFill>
                              <a:latin typeface="+mn-lt"/>
                              <a:ea typeface="+mn-ea"/>
                              <a:cs typeface="+mn-cs"/>
                            </a:rPr>
                            <a:t>= 1000</a:t>
                          </a:r>
                          <a:r>
                            <a:rPr lang="zh-CN" altLang="en-US" sz="1200" b="1" kern="1200">
                              <a:solidFill>
                                <a:schemeClr val="dk1"/>
                              </a:solidFill>
                              <a:latin typeface="+mn-lt"/>
                              <a:ea typeface="+mn-ea"/>
                              <a:cs typeface="+mn-cs"/>
                            </a:rPr>
                            <a:t>，</a:t>
                          </a:r>
                          <a14:m>
                            <m:oMath xmlns:m="http://schemas.openxmlformats.org/officeDocument/2006/math">
                              <m:sSup>
                                <m:sSupPr>
                                  <m:ctrlPr>
                                    <a:rPr lang="zh-CN" altLang="en-US" sz="1200" b="1" i="1" kern="1200">
                                      <a:solidFill>
                                        <a:schemeClr val="dk1"/>
                                      </a:solidFill>
                                      <a:latin typeface="Cambria Math" panose="02040503050406030204" pitchFamily="18" charset="0"/>
                                      <a:ea typeface="+mn-ea"/>
                                      <a:cs typeface="+mn-cs"/>
                                    </a:rPr>
                                  </m:ctrlPr>
                                </m:sSupPr>
                                <m:e>
                                  <m:r>
                                    <a:rPr lang="en-US" sz="1200" b="1" kern="1200">
                                      <a:solidFill>
                                        <a:schemeClr val="dk1"/>
                                      </a:solidFill>
                                      <a:latin typeface="Cambria Math" panose="02040503050406030204" pitchFamily="18" charset="0"/>
                                      <a:ea typeface="+mn-ea"/>
                                      <a:cs typeface="+mn-cs"/>
                                    </a:rPr>
                                    <m:t>𝒘</m:t>
                                  </m:r>
                                </m:e>
                                <m:sup>
                                  <m:r>
                                    <a:rPr lang="en-US" sz="1200" b="1" kern="1200">
                                      <a:solidFill>
                                        <a:schemeClr val="dk1"/>
                                      </a:solidFill>
                                      <a:latin typeface="Cambria Math" panose="02040503050406030204" pitchFamily="18" charset="0"/>
                                      <a:ea typeface="+mn-ea"/>
                                      <a:cs typeface="+mn-cs"/>
                                    </a:rPr>
                                    <m:t>𝑫</m:t>
                                  </m:r>
                                </m:sup>
                              </m:sSup>
                            </m:oMath>
                          </a14:m>
                          <a:r>
                            <a:rPr lang="en-US" sz="1200" b="1" kern="1200">
                              <a:solidFill>
                                <a:schemeClr val="dk1"/>
                              </a:solidFill>
                              <a:latin typeface="+mn-lt"/>
                              <a:ea typeface="+mn-ea"/>
                              <a:cs typeface="+mn-cs"/>
                            </a:rPr>
                            <a:t> = 0.5</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0.72533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0.12964</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0.87299</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0.05562</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tx1"/>
                              </a:solidFill>
                              <a:latin typeface="+mn-lt"/>
                              <a:ea typeface="+mn-ea"/>
                              <a:cs typeface="+mn-cs"/>
                            </a:rPr>
                            <a:t>0.986</a:t>
                          </a:r>
                          <a:endParaRPr lang="zh-CN" altLang="en-US" sz="1200" b="1"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278330469"/>
                      </a:ext>
                    </a:extLst>
                  </a:tr>
                </a:tbl>
              </a:graphicData>
            </a:graphic>
          </p:graphicFrame>
        </mc:Choice>
        <mc:Fallback xmlns="">
          <p:graphicFrame>
            <p:nvGraphicFramePr>
              <p:cNvPr id="3" name="表格 3">
                <a:extLst>
                  <a:ext uri="{FF2B5EF4-FFF2-40B4-BE49-F238E27FC236}">
                    <a16:creationId xmlns:a16="http://schemas.microsoft.com/office/drawing/2014/main" id="{54132259-5A3D-492E-AB78-9F2D99EBC5AE}"/>
                  </a:ext>
                </a:extLst>
              </p:cNvPr>
              <p:cNvGraphicFramePr>
                <a:graphicFrameLocks noGrp="1"/>
              </p:cNvGraphicFramePr>
              <p:nvPr>
                <p:extLst>
                  <p:ext uri="{D42A27DB-BD31-4B8C-83A1-F6EECF244321}">
                    <p14:modId xmlns:p14="http://schemas.microsoft.com/office/powerpoint/2010/main" val="3678137149"/>
                  </p:ext>
                </p:extLst>
              </p:nvPr>
            </p:nvGraphicFramePr>
            <p:xfrm>
              <a:off x="6154323" y="1929048"/>
              <a:ext cx="4788195" cy="3504819"/>
            </p:xfrm>
            <a:graphic>
              <a:graphicData uri="http://schemas.openxmlformats.org/drawingml/2006/table">
                <a:tbl>
                  <a:tblPr firstRow="1" bandRow="1">
                    <a:tableStyleId>{5C22544A-7EE6-4342-B048-85BDC9FD1C3A}</a:tableStyleId>
                  </a:tblPr>
                  <a:tblGrid>
                    <a:gridCol w="1281516">
                      <a:extLst>
                        <a:ext uri="{9D8B030D-6E8A-4147-A177-3AD203B41FA5}">
                          <a16:colId xmlns:a16="http://schemas.microsoft.com/office/drawing/2014/main" val="493423905"/>
                        </a:ext>
                      </a:extLst>
                    </a:gridCol>
                    <a:gridCol w="1394314">
                      <a:extLst>
                        <a:ext uri="{9D8B030D-6E8A-4147-A177-3AD203B41FA5}">
                          <a16:colId xmlns:a16="http://schemas.microsoft.com/office/drawing/2014/main" val="3975468189"/>
                        </a:ext>
                      </a:extLst>
                    </a:gridCol>
                    <a:gridCol w="1353638">
                      <a:extLst>
                        <a:ext uri="{9D8B030D-6E8A-4147-A177-3AD203B41FA5}">
                          <a16:colId xmlns:a16="http://schemas.microsoft.com/office/drawing/2014/main" val="892526442"/>
                        </a:ext>
                      </a:extLst>
                    </a:gridCol>
                    <a:gridCol w="758727">
                      <a:extLst>
                        <a:ext uri="{9D8B030D-6E8A-4147-A177-3AD203B41FA5}">
                          <a16:colId xmlns:a16="http://schemas.microsoft.com/office/drawing/2014/main" val="1783068782"/>
                        </a:ext>
                      </a:extLst>
                    </a:gridCol>
                  </a:tblGrid>
                  <a:tr h="520319">
                    <a:tc>
                      <a:txBody>
                        <a:bodyPr/>
                        <a:lstStyle/>
                        <a:p>
                          <a:pPr marL="0" algn="ctr" defTabSz="914400" rtl="0" eaLnBrk="1" latinLnBrk="0" hangingPunct="1">
                            <a:lnSpc>
                              <a:spcPct val="150000"/>
                            </a:lnSpc>
                          </a:pPr>
                          <a:r>
                            <a:rPr lang="en-US" altLang="zh-CN" sz="1200" b="1" kern="1200" dirty="0">
                              <a:solidFill>
                                <a:schemeClr val="bg1"/>
                              </a:solidFill>
                              <a:latin typeface="+mn-lt"/>
                              <a:ea typeface="+mn-ea"/>
                              <a:cs typeface="+mn-cs"/>
                            </a:rPr>
                            <a:t>B</a:t>
                          </a:r>
                          <a:r>
                            <a:rPr lang="en-US" sz="1200" b="1" kern="1200" dirty="0">
                              <a:solidFill>
                                <a:schemeClr val="bg1"/>
                              </a:solidFill>
                              <a:latin typeface="+mn-lt"/>
                              <a:ea typeface="+mn-ea"/>
                              <a:cs typeface="+mn-cs"/>
                            </a:rPr>
                            <a:t>ackbone = resnext50_32x4d</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a:solidFill>
                                <a:schemeClr val="bg1"/>
                              </a:solidFill>
                              <a:latin typeface="+mn-lt"/>
                              <a:ea typeface="+mn-ea"/>
                              <a:cs typeface="+mn-cs"/>
                            </a:rPr>
                            <a:t>黄斑区平均交并比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a:t>
                          </a:r>
                          <a:r>
                            <a:rPr lang="en-US" sz="1200" b="1" kern="1200" dirty="0">
                              <a:solidFill>
                                <a:schemeClr val="bg1"/>
                              </a:solidFill>
                              <a:latin typeface="+mn-lt"/>
                              <a:ea typeface="+mn-ea"/>
                              <a:cs typeface="+mn-cs"/>
                            </a:rPr>
                            <a:t>AP</a:t>
                          </a:r>
                          <a:endParaRPr lang="zh-CN" altLang="en-US" sz="1200" b="1"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535730862"/>
                      </a:ext>
                    </a:extLst>
                  </a:tr>
                  <a:tr h="370840">
                    <a:tc>
                      <a:txBody>
                        <a:bodyPr/>
                        <a:lstStyle/>
                        <a:p>
                          <a:pPr marL="0" algn="ctr" defTabSz="914400" rtl="0" eaLnBrk="1" latinLnBrk="0" hangingPunct="1">
                            <a:lnSpc>
                              <a:spcPct val="150000"/>
                            </a:lnSpc>
                          </a:pPr>
                          <a:r>
                            <a:rPr lang="zh-CN" altLang="en-US" sz="1200" b="1" kern="1200" dirty="0">
                              <a:solidFill>
                                <a:schemeClr val="dk1"/>
                              </a:solidFill>
                              <a:latin typeface="+mn-lt"/>
                              <a:ea typeface="+mn-ea"/>
                              <a:cs typeface="+mn-cs"/>
                            </a:rPr>
                            <a:t>基线</a:t>
                          </a: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0.72399</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0.12236</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0.87573</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0.05612</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0.976</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724149453"/>
                      </a:ext>
                    </a:extLst>
                  </a:tr>
                  <a:tr h="522732">
                    <a:tc>
                      <a:txBody>
                        <a:bodyPr/>
                        <a:lstStyle/>
                        <a:p>
                          <a:endParaRPr lang="zh-CN"/>
                        </a:p>
                      </a:txBody>
                      <a:tcPr marL="68580" marR="68580" marT="0" marB="0">
                        <a:blipFill>
                          <a:blip r:embed="rId2"/>
                          <a:stretch>
                            <a:fillRect l="-474" t="-170930" r="-274882" b="-417442"/>
                          </a:stretch>
                        </a:blipFill>
                      </a:tcPr>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0.72326</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0.12961</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0.88154</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0.05677</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3602239885"/>
                      </a:ext>
                    </a:extLst>
                  </a:tr>
                  <a:tr h="522732">
                    <a:tc>
                      <a:txBody>
                        <a:bodyPr/>
                        <a:lstStyle/>
                        <a:p>
                          <a:endParaRPr lang="zh-CN"/>
                        </a:p>
                      </a:txBody>
                      <a:tcPr marL="68580" marR="68580" marT="0" marB="0">
                        <a:blipFill>
                          <a:blip r:embed="rId2"/>
                          <a:stretch>
                            <a:fillRect l="-474" t="-270930" r="-274882" b="-317442"/>
                          </a:stretch>
                        </a:blipFill>
                      </a:tcPr>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0.72272</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0.12489</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0.87853</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0.05564</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0.983</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188367747"/>
                      </a:ext>
                    </a:extLst>
                  </a:tr>
                  <a:tr h="522732">
                    <a:tc>
                      <a:txBody>
                        <a:bodyPr/>
                        <a:lstStyle/>
                        <a:p>
                          <a:endParaRPr lang="zh-CN"/>
                        </a:p>
                      </a:txBody>
                      <a:tcPr marL="68580" marR="68580" marT="0" marB="0">
                        <a:blipFill>
                          <a:blip r:embed="rId2"/>
                          <a:stretch>
                            <a:fillRect l="-474" t="-370930" r="-274882" b="-217442"/>
                          </a:stretch>
                        </a:blipFill>
                      </a:tcPr>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0.71822</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0.12767</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0.87677</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0.05404</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0.983</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759355074"/>
                      </a:ext>
                    </a:extLst>
                  </a:tr>
                  <a:tr h="522732">
                    <a:tc>
                      <a:txBody>
                        <a:bodyPr/>
                        <a:lstStyle/>
                        <a:p>
                          <a:endParaRPr lang="zh-CN"/>
                        </a:p>
                      </a:txBody>
                      <a:tcPr marL="68580" marR="68580" marT="0" marB="0">
                        <a:blipFill>
                          <a:blip r:embed="rId2"/>
                          <a:stretch>
                            <a:fillRect l="-474" t="-470930" r="-274882" b="-117442"/>
                          </a:stretch>
                        </a:blipFill>
                      </a:tcPr>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0.72583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0.11807</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0.87946</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0.05479</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0.983</a:t>
                          </a:r>
                          <a:endParaRPr lang="zh-CN" altLang="en-US" sz="1200" b="1"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2446154532"/>
                      </a:ext>
                    </a:extLst>
                  </a:tr>
                  <a:tr h="522732">
                    <a:tc>
                      <a:txBody>
                        <a:bodyPr/>
                        <a:lstStyle/>
                        <a:p>
                          <a:endParaRPr lang="zh-CN"/>
                        </a:p>
                      </a:txBody>
                      <a:tcPr marL="68580" marR="68580" marT="0" marB="0">
                        <a:blipFill>
                          <a:blip r:embed="rId2"/>
                          <a:stretch>
                            <a:fillRect l="-474" t="-570930" r="-274882" b="-17442"/>
                          </a:stretch>
                        </a:blipFill>
                      </a:tcPr>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0.72533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0.12964</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0.87299</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0.05562</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tx1"/>
                              </a:solidFill>
                              <a:latin typeface="+mn-lt"/>
                              <a:ea typeface="+mn-ea"/>
                              <a:cs typeface="+mn-cs"/>
                            </a:rPr>
                            <a:t>0.986</a:t>
                          </a:r>
                          <a:endParaRPr lang="zh-CN" altLang="en-US" sz="1200" b="1"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278330469"/>
                      </a:ext>
                    </a:extLst>
                  </a:tr>
                </a:tbl>
              </a:graphicData>
            </a:graphic>
          </p:graphicFrame>
        </mc:Fallback>
      </mc:AlternateContent>
      <p:sp>
        <p:nvSpPr>
          <p:cNvPr id="4" name="文本框 3">
            <a:extLst>
              <a:ext uri="{FF2B5EF4-FFF2-40B4-BE49-F238E27FC236}">
                <a16:creationId xmlns:a16="http://schemas.microsoft.com/office/drawing/2014/main" id="{C3F5A40F-C256-4B90-B176-6BA4776FF67B}"/>
              </a:ext>
            </a:extLst>
          </p:cNvPr>
          <p:cNvSpPr txBox="1"/>
          <p:nvPr/>
        </p:nvSpPr>
        <p:spPr>
          <a:xfrm>
            <a:off x="1261848" y="4173841"/>
            <a:ext cx="3897297"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AP</a:t>
            </a:r>
            <a:r>
              <a:rPr lang="zh-CN" altLang="en-US" dirty="0"/>
              <a:t>采用</a:t>
            </a:r>
            <a:r>
              <a:rPr lang="en-US" altLang="zh-CN" dirty="0"/>
              <a:t>VOC2012</a:t>
            </a:r>
            <a:r>
              <a:rPr lang="zh-CN" altLang="en-US" dirty="0"/>
              <a:t>年之后的算法</a:t>
            </a:r>
            <a:endParaRPr lang="en-US" altLang="zh-CN" dirty="0"/>
          </a:p>
          <a:p>
            <a:pPr marL="285750" indent="-285750">
              <a:buFont typeface="Arial" panose="020B0604020202020204" pitchFamily="34" charset="0"/>
              <a:buChar char="•"/>
            </a:pPr>
            <a:r>
              <a:rPr lang="zh-CN" altLang="en-US" dirty="0"/>
              <a:t>由于数据集黄斑区存在噪声，不对黄斑区进行</a:t>
            </a:r>
            <a:r>
              <a:rPr lang="en-US" altLang="zh-CN" dirty="0"/>
              <a:t>AP</a:t>
            </a:r>
            <a:r>
              <a:rPr lang="zh-CN" altLang="en-US" dirty="0"/>
              <a:t>评估</a:t>
            </a:r>
            <a:endParaRPr lang="en-US" altLang="zh-CN" dirty="0"/>
          </a:p>
        </p:txBody>
      </p:sp>
      <p:grpSp>
        <p:nvGrpSpPr>
          <p:cNvPr id="10" name="组合 9">
            <a:extLst>
              <a:ext uri="{FF2B5EF4-FFF2-40B4-BE49-F238E27FC236}">
                <a16:creationId xmlns:a16="http://schemas.microsoft.com/office/drawing/2014/main" id="{A429C800-5223-72D7-4077-64E97936A0B7}"/>
              </a:ext>
            </a:extLst>
          </p:cNvPr>
          <p:cNvGrpSpPr/>
          <p:nvPr/>
        </p:nvGrpSpPr>
        <p:grpSpPr>
          <a:xfrm>
            <a:off x="816400" y="921822"/>
            <a:ext cx="2626313" cy="621869"/>
            <a:chOff x="2380901" y="656679"/>
            <a:chExt cx="1844046" cy="404420"/>
          </a:xfrm>
        </p:grpSpPr>
        <p:sp>
          <p:nvSpPr>
            <p:cNvPr id="11" name="圆角矩形 497">
              <a:extLst>
                <a:ext uri="{FF2B5EF4-FFF2-40B4-BE49-F238E27FC236}">
                  <a16:creationId xmlns:a16="http://schemas.microsoft.com/office/drawing/2014/main" id="{0652B6F0-F205-88A6-C755-13EC1A2E757F}"/>
                </a:ext>
              </a:extLst>
            </p:cNvPr>
            <p:cNvSpPr/>
            <p:nvPr/>
          </p:nvSpPr>
          <p:spPr>
            <a:xfrm>
              <a:off x="23809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798068C-E88F-8A69-2E88-196B243259EC}"/>
                </a:ext>
              </a:extLst>
            </p:cNvPr>
            <p:cNvSpPr txBox="1"/>
            <p:nvPr/>
          </p:nvSpPr>
          <p:spPr>
            <a:xfrm>
              <a:off x="2468708" y="708771"/>
              <a:ext cx="1756239" cy="30023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单任务与多任务</a:t>
              </a:r>
            </a:p>
          </p:txBody>
        </p:sp>
      </p:grpSp>
      <p:grpSp>
        <p:nvGrpSpPr>
          <p:cNvPr id="15" name="组合 14">
            <a:extLst>
              <a:ext uri="{FF2B5EF4-FFF2-40B4-BE49-F238E27FC236}">
                <a16:creationId xmlns:a16="http://schemas.microsoft.com/office/drawing/2014/main" id="{6B51275C-1630-96AB-04B8-72D1FFB4F5D4}"/>
              </a:ext>
            </a:extLst>
          </p:cNvPr>
          <p:cNvGrpSpPr/>
          <p:nvPr/>
        </p:nvGrpSpPr>
        <p:grpSpPr>
          <a:xfrm>
            <a:off x="6096000" y="961875"/>
            <a:ext cx="1494580" cy="541767"/>
            <a:chOff x="2437001" y="656679"/>
            <a:chExt cx="1827556" cy="404420"/>
          </a:xfrm>
        </p:grpSpPr>
        <p:sp>
          <p:nvSpPr>
            <p:cNvPr id="16" name="圆角矩形 497">
              <a:extLst>
                <a:ext uri="{FF2B5EF4-FFF2-40B4-BE49-F238E27FC236}">
                  <a16:creationId xmlns:a16="http://schemas.microsoft.com/office/drawing/2014/main" id="{823D9305-C880-CB38-0BF6-169EBE54CE2B}"/>
                </a:ext>
              </a:extLst>
            </p:cNvPr>
            <p:cNvSpPr/>
            <p:nvPr/>
          </p:nvSpPr>
          <p:spPr>
            <a:xfrm>
              <a:off x="24370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EA94194-6742-ADF4-4858-91890B3C7AAF}"/>
                </a:ext>
              </a:extLst>
            </p:cNvPr>
            <p:cNvSpPr txBox="1"/>
            <p:nvPr/>
          </p:nvSpPr>
          <p:spPr>
            <a:xfrm>
              <a:off x="2508318" y="708771"/>
              <a:ext cx="1756239" cy="30023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距离限制</a:t>
              </a:r>
            </a:p>
          </p:txBody>
        </p:sp>
      </p:grpSp>
      <p:graphicFrame>
        <p:nvGraphicFramePr>
          <p:cNvPr id="19" name="表格 18">
            <a:extLst>
              <a:ext uri="{FF2B5EF4-FFF2-40B4-BE49-F238E27FC236}">
                <a16:creationId xmlns:a16="http://schemas.microsoft.com/office/drawing/2014/main" id="{FCBD6BB6-8315-0C16-BCC2-FEBED17C8353}"/>
              </a:ext>
            </a:extLst>
          </p:cNvPr>
          <p:cNvGraphicFramePr>
            <a:graphicFrameLocks noGrp="1"/>
          </p:cNvGraphicFramePr>
          <p:nvPr>
            <p:extLst>
              <p:ext uri="{D42A27DB-BD31-4B8C-83A1-F6EECF244321}">
                <p14:modId xmlns:p14="http://schemas.microsoft.com/office/powerpoint/2010/main" val="2593135021"/>
              </p:ext>
            </p:extLst>
          </p:nvPr>
        </p:nvGraphicFramePr>
        <p:xfrm>
          <a:off x="816400" y="1929048"/>
          <a:ext cx="4788195" cy="1779334"/>
        </p:xfrm>
        <a:graphic>
          <a:graphicData uri="http://schemas.openxmlformats.org/drawingml/2006/table">
            <a:tbl>
              <a:tblPr firstRow="1" bandRow="1">
                <a:tableStyleId>{5C22544A-7EE6-4342-B048-85BDC9FD1C3A}</a:tableStyleId>
              </a:tblPr>
              <a:tblGrid>
                <a:gridCol w="1314241">
                  <a:extLst>
                    <a:ext uri="{9D8B030D-6E8A-4147-A177-3AD203B41FA5}">
                      <a16:colId xmlns:a16="http://schemas.microsoft.com/office/drawing/2014/main" val="4188531786"/>
                    </a:ext>
                  </a:extLst>
                </a:gridCol>
                <a:gridCol w="1361589">
                  <a:extLst>
                    <a:ext uri="{9D8B030D-6E8A-4147-A177-3AD203B41FA5}">
                      <a16:colId xmlns:a16="http://schemas.microsoft.com/office/drawing/2014/main" val="2187716440"/>
                    </a:ext>
                  </a:extLst>
                </a:gridCol>
                <a:gridCol w="1353638">
                  <a:extLst>
                    <a:ext uri="{9D8B030D-6E8A-4147-A177-3AD203B41FA5}">
                      <a16:colId xmlns:a16="http://schemas.microsoft.com/office/drawing/2014/main" val="1213923378"/>
                    </a:ext>
                  </a:extLst>
                </a:gridCol>
                <a:gridCol w="758727">
                  <a:extLst>
                    <a:ext uri="{9D8B030D-6E8A-4147-A177-3AD203B41FA5}">
                      <a16:colId xmlns:a16="http://schemas.microsoft.com/office/drawing/2014/main" val="1426932651"/>
                    </a:ext>
                  </a:extLst>
                </a:gridCol>
              </a:tblGrid>
              <a:tr h="370840">
                <a:tc>
                  <a:txBody>
                    <a:bodyPr/>
                    <a:lstStyle/>
                    <a:p>
                      <a:pPr marL="0" algn="ctr" defTabSz="914400" rtl="0" eaLnBrk="1" latinLnBrk="0" hangingPunct="1">
                        <a:lnSpc>
                          <a:spcPct val="150000"/>
                        </a:lnSpc>
                      </a:pPr>
                      <a:r>
                        <a:rPr lang="en-US" altLang="zh-CN" sz="1200" b="1" kern="1200" dirty="0">
                          <a:solidFill>
                            <a:schemeClr val="bg1"/>
                          </a:solidFill>
                          <a:latin typeface="+mn-lt"/>
                          <a:ea typeface="+mn-ea"/>
                          <a:cs typeface="+mn-cs"/>
                        </a:rPr>
                        <a:t>B</a:t>
                      </a:r>
                      <a:r>
                        <a:rPr lang="en-US" sz="1200" b="1" kern="1200" dirty="0">
                          <a:solidFill>
                            <a:schemeClr val="bg1"/>
                          </a:solidFill>
                          <a:latin typeface="+mn-lt"/>
                          <a:ea typeface="+mn-ea"/>
                          <a:cs typeface="+mn-cs"/>
                        </a:rPr>
                        <a:t>ackbone = resnext101_32x8d</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黄斑区平均交并比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a:t>
                      </a:r>
                      <a:r>
                        <a:rPr lang="en-US" sz="1200" b="1" kern="1200" dirty="0">
                          <a:solidFill>
                            <a:schemeClr val="bg1"/>
                          </a:solidFill>
                          <a:latin typeface="+mn-lt"/>
                          <a:ea typeface="+mn-ea"/>
                          <a:cs typeface="+mn-cs"/>
                        </a:rPr>
                        <a:t>AP</a:t>
                      </a:r>
                      <a:endParaRPr lang="zh-CN" altLang="en-US" sz="1200" b="1"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3091975863"/>
                  </a:ext>
                </a:extLst>
              </a:tr>
              <a:tr h="370840">
                <a:tc>
                  <a:txBody>
                    <a:bodyPr/>
                    <a:lstStyle/>
                    <a:p>
                      <a:pPr marL="0" algn="ctr" defTabSz="914400" rtl="0" eaLnBrk="1" latinLnBrk="0" hangingPunct="1">
                        <a:lnSpc>
                          <a:spcPct val="150000"/>
                        </a:lnSpc>
                      </a:pPr>
                      <a:r>
                        <a:rPr lang="zh-CN" altLang="zh-CN" sz="1200" b="1" kern="1200" dirty="0">
                          <a:solidFill>
                            <a:schemeClr val="dk1"/>
                          </a:solidFill>
                          <a:latin typeface="+mn-lt"/>
                          <a:ea typeface="+mn-ea"/>
                          <a:cs typeface="+mn-cs"/>
                        </a:rPr>
                        <a:t>黄斑区和视盘同时检测</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0.72739</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0.12009</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0.87703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0.05953</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0.984</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1844138355"/>
                  </a:ext>
                </a:extLst>
              </a:tr>
              <a:tr h="370840">
                <a:tc>
                  <a:txBody>
                    <a:bodyPr/>
                    <a:lstStyle/>
                    <a:p>
                      <a:pPr marL="0" algn="ctr" defTabSz="914400" rtl="0" eaLnBrk="1" latinLnBrk="0" hangingPunct="1">
                        <a:lnSpc>
                          <a:spcPct val="150000"/>
                        </a:lnSpc>
                      </a:pPr>
                      <a:r>
                        <a:rPr lang="zh-CN" altLang="zh-CN" sz="1200" b="1" kern="1200" dirty="0">
                          <a:solidFill>
                            <a:schemeClr val="dk1"/>
                          </a:solidFill>
                          <a:latin typeface="+mn-lt"/>
                          <a:ea typeface="+mn-ea"/>
                          <a:cs typeface="+mn-cs"/>
                        </a:rPr>
                        <a:t>单独检测黄斑区</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0.72925</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0.12556</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3047974591"/>
                  </a:ext>
                </a:extLst>
              </a:tr>
              <a:tr h="370840">
                <a:tc>
                  <a:txBody>
                    <a:bodyPr/>
                    <a:lstStyle/>
                    <a:p>
                      <a:pPr marL="0" algn="ctr" defTabSz="914400" rtl="0" eaLnBrk="1" latinLnBrk="0" hangingPunct="1">
                        <a:lnSpc>
                          <a:spcPct val="150000"/>
                        </a:lnSpc>
                      </a:pPr>
                      <a:r>
                        <a:rPr lang="zh-CN" altLang="zh-CN" sz="1200" b="1" kern="1200" dirty="0">
                          <a:solidFill>
                            <a:schemeClr val="dk1"/>
                          </a:solidFill>
                          <a:latin typeface="+mn-lt"/>
                          <a:ea typeface="+mn-ea"/>
                          <a:cs typeface="+mn-cs"/>
                        </a:rPr>
                        <a:t>单独检测</a:t>
                      </a:r>
                      <a:r>
                        <a:rPr lang="zh-CN" altLang="en-US" sz="1200" b="1" kern="1200" dirty="0">
                          <a:solidFill>
                            <a:schemeClr val="dk1"/>
                          </a:solidFill>
                          <a:latin typeface="+mn-lt"/>
                          <a:ea typeface="+mn-ea"/>
                          <a:cs typeface="+mn-cs"/>
                        </a:rPr>
                        <a:t>视盘</a:t>
                      </a:r>
                    </a:p>
                  </a:txBody>
                  <a:tcPr marL="68580" marR="68580" marT="0" marB="0"/>
                </a:tc>
                <a:tc>
                  <a:txBody>
                    <a:bodyPr/>
                    <a:lstStyle/>
                    <a:p>
                      <a:pPr marL="0" algn="ctr" defTabSz="914400" rtl="0" eaLnBrk="1" latinLnBrk="0" hangingPunct="1">
                        <a:lnSpc>
                          <a:spcPct val="150000"/>
                        </a:lnSpc>
                      </a:pPr>
                      <a:r>
                        <a:rPr lang="en-US" sz="1200" b="1" kern="1200">
                          <a:solidFill>
                            <a:schemeClr val="dk1"/>
                          </a:solidFill>
                          <a:latin typeface="+mn-lt"/>
                          <a:ea typeface="+mn-ea"/>
                          <a:cs typeface="+mn-cs"/>
                        </a:rPr>
                        <a:t>\</a:t>
                      </a:r>
                      <a:endParaRPr lang="zh-CN" altLang="en-US" sz="1200" b="1" kern="120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0.87961</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0.05595</a:t>
                      </a:r>
                      <a:endParaRPr lang="zh-CN" altLang="en-US" sz="1200" b="1" kern="1200" dirty="0">
                        <a:solidFill>
                          <a:schemeClr val="dk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en-US" sz="1200" b="1" kern="1200" dirty="0">
                          <a:solidFill>
                            <a:schemeClr val="dk1"/>
                          </a:solidFill>
                          <a:latin typeface="+mn-lt"/>
                          <a:ea typeface="+mn-ea"/>
                          <a:cs typeface="+mn-cs"/>
                        </a:rPr>
                        <a:t>0.985</a:t>
                      </a:r>
                      <a:endParaRPr lang="zh-CN" altLang="en-US" sz="1200" b="1"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38358155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目前达到的精度</a:t>
            </a:r>
          </a:p>
        </p:txBody>
      </p:sp>
      <p:graphicFrame>
        <p:nvGraphicFramePr>
          <p:cNvPr id="3" name="表格 3">
            <a:extLst>
              <a:ext uri="{FF2B5EF4-FFF2-40B4-BE49-F238E27FC236}">
                <a16:creationId xmlns:a16="http://schemas.microsoft.com/office/drawing/2014/main" id="{54132259-5A3D-492E-AB78-9F2D99EBC5AE}"/>
              </a:ext>
            </a:extLst>
          </p:cNvPr>
          <p:cNvGraphicFramePr>
            <a:graphicFrameLocks noGrp="1"/>
          </p:cNvGraphicFramePr>
          <p:nvPr>
            <p:extLst>
              <p:ext uri="{D42A27DB-BD31-4B8C-83A1-F6EECF244321}">
                <p14:modId xmlns:p14="http://schemas.microsoft.com/office/powerpoint/2010/main" val="59008881"/>
              </p:ext>
            </p:extLst>
          </p:nvPr>
        </p:nvGraphicFramePr>
        <p:xfrm>
          <a:off x="1372907" y="1663226"/>
          <a:ext cx="9446186" cy="2768600"/>
        </p:xfrm>
        <a:graphic>
          <a:graphicData uri="http://schemas.openxmlformats.org/drawingml/2006/table">
            <a:tbl>
              <a:tblPr firstRow="1" bandRow="1">
                <a:tableStyleId>{5C22544A-7EE6-4342-B048-85BDC9FD1C3A}</a:tableStyleId>
              </a:tblPr>
              <a:tblGrid>
                <a:gridCol w="1259356">
                  <a:extLst>
                    <a:ext uri="{9D8B030D-6E8A-4147-A177-3AD203B41FA5}">
                      <a16:colId xmlns:a16="http://schemas.microsoft.com/office/drawing/2014/main" val="493423905"/>
                    </a:ext>
                  </a:extLst>
                </a:gridCol>
                <a:gridCol w="1389321">
                  <a:extLst>
                    <a:ext uri="{9D8B030D-6E8A-4147-A177-3AD203B41FA5}">
                      <a16:colId xmlns:a16="http://schemas.microsoft.com/office/drawing/2014/main" val="3975468189"/>
                    </a:ext>
                  </a:extLst>
                </a:gridCol>
                <a:gridCol w="1784412">
                  <a:extLst>
                    <a:ext uri="{9D8B030D-6E8A-4147-A177-3AD203B41FA5}">
                      <a16:colId xmlns:a16="http://schemas.microsoft.com/office/drawing/2014/main" val="892526442"/>
                    </a:ext>
                  </a:extLst>
                </a:gridCol>
                <a:gridCol w="932155">
                  <a:extLst>
                    <a:ext uri="{9D8B030D-6E8A-4147-A177-3AD203B41FA5}">
                      <a16:colId xmlns:a16="http://schemas.microsoft.com/office/drawing/2014/main" val="1783068782"/>
                    </a:ext>
                  </a:extLst>
                </a:gridCol>
                <a:gridCol w="1322773">
                  <a:extLst>
                    <a:ext uri="{9D8B030D-6E8A-4147-A177-3AD203B41FA5}">
                      <a16:colId xmlns:a16="http://schemas.microsoft.com/office/drawing/2014/main" val="970156196"/>
                    </a:ext>
                  </a:extLst>
                </a:gridCol>
                <a:gridCol w="1624614">
                  <a:extLst>
                    <a:ext uri="{9D8B030D-6E8A-4147-A177-3AD203B41FA5}">
                      <a16:colId xmlns:a16="http://schemas.microsoft.com/office/drawing/2014/main" val="1100409688"/>
                    </a:ext>
                  </a:extLst>
                </a:gridCol>
                <a:gridCol w="1133555">
                  <a:extLst>
                    <a:ext uri="{9D8B030D-6E8A-4147-A177-3AD203B41FA5}">
                      <a16:colId xmlns:a16="http://schemas.microsoft.com/office/drawing/2014/main" val="3884136473"/>
                    </a:ext>
                  </a:extLst>
                </a:gridCol>
              </a:tblGrid>
              <a:tr h="370840">
                <a:tc>
                  <a:txBody>
                    <a:bodyPr/>
                    <a:lstStyle/>
                    <a:p>
                      <a:pPr algn="ctr"/>
                      <a:r>
                        <a:rPr lang="en-US" altLang="zh-CN" dirty="0"/>
                        <a:t>Backbone</a:t>
                      </a:r>
                      <a:endParaRPr lang="zh-CN" altLang="en-US" dirty="0"/>
                    </a:p>
                  </a:txBody>
                  <a:tcPr/>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黄斑区平均交并比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黄斑区中心距离差</a:t>
                      </a:r>
                      <a:r>
                        <a:rPr lang="en-US" sz="1200" b="1" kern="1200" dirty="0">
                          <a:solidFill>
                            <a:schemeClr val="bg1"/>
                          </a:solidFill>
                          <a:latin typeface="+mn-lt"/>
                          <a:ea typeface="+mn-ea"/>
                          <a:cs typeface="+mn-cs"/>
                        </a:rPr>
                        <a:t>(</a:t>
                      </a:r>
                      <a:r>
                        <a:rPr lang="zh-CN" altLang="en-US" sz="1200" b="1" kern="1200" dirty="0">
                          <a:solidFill>
                            <a:schemeClr val="bg1"/>
                          </a:solidFill>
                          <a:latin typeface="+mn-lt"/>
                          <a:ea typeface="+mn-ea"/>
                          <a:cs typeface="+mn-cs"/>
                        </a:rPr>
                        <a:t>像素</a:t>
                      </a:r>
                      <a:r>
                        <a:rPr lang="en-US" sz="1200" b="1" kern="1200" dirty="0">
                          <a:solidFill>
                            <a:schemeClr val="bg1"/>
                          </a:solidFill>
                          <a:latin typeface="+mn-lt"/>
                          <a:ea typeface="+mn-ea"/>
                          <a:cs typeface="+mn-cs"/>
                        </a:rPr>
                        <a:t>)</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黄斑区</a:t>
                      </a:r>
                      <a:r>
                        <a:rPr lang="en-US" sz="1200" b="1" kern="1200" dirty="0">
                          <a:solidFill>
                            <a:schemeClr val="bg1"/>
                          </a:solidFill>
                          <a:latin typeface="+mn-lt"/>
                          <a:ea typeface="+mn-ea"/>
                          <a:cs typeface="+mn-cs"/>
                        </a:rPr>
                        <a:t>AP</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视盘平均交并比</a:t>
                      </a: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视盘中心距离差</a:t>
                      </a:r>
                      <a:r>
                        <a:rPr lang="en-US" sz="1200" b="1" kern="1200" dirty="0">
                          <a:solidFill>
                            <a:schemeClr val="bg1"/>
                          </a:solidFill>
                          <a:latin typeface="+mn-lt"/>
                          <a:ea typeface="+mn-ea"/>
                          <a:cs typeface="+mn-cs"/>
                        </a:rPr>
                        <a:t>(</a:t>
                      </a:r>
                      <a:r>
                        <a:rPr lang="zh-CN" altLang="en-US" sz="1200" b="1" kern="1200" dirty="0">
                          <a:solidFill>
                            <a:schemeClr val="bg1"/>
                          </a:solidFill>
                          <a:latin typeface="+mn-lt"/>
                          <a:ea typeface="+mn-ea"/>
                          <a:cs typeface="+mn-cs"/>
                        </a:rPr>
                        <a:t>像素</a:t>
                      </a:r>
                      <a:r>
                        <a:rPr lang="en-US" sz="1200" b="1" kern="1200" dirty="0">
                          <a:solidFill>
                            <a:schemeClr val="bg1"/>
                          </a:solidFill>
                          <a:latin typeface="+mn-lt"/>
                          <a:ea typeface="+mn-ea"/>
                          <a:cs typeface="+mn-cs"/>
                        </a:rPr>
                        <a:t>)</a:t>
                      </a:r>
                      <a:endParaRPr lang="zh-CN" altLang="en-US" sz="1200" b="1" kern="1200" dirty="0">
                        <a:solidFill>
                          <a:schemeClr val="bg1"/>
                        </a:solidFill>
                        <a:latin typeface="+mn-lt"/>
                        <a:ea typeface="+mn-ea"/>
                        <a:cs typeface="+mn-cs"/>
                      </a:endParaRPr>
                    </a:p>
                  </a:txBody>
                  <a:tcPr marL="68580" marR="68580" marT="0" marB="0"/>
                </a:tc>
                <a:tc>
                  <a:txBody>
                    <a:bodyPr/>
                    <a:lstStyle/>
                    <a:p>
                      <a:pPr marL="0" algn="ctr" defTabSz="914400" rtl="0" eaLnBrk="1" latinLnBrk="0" hangingPunct="1">
                        <a:lnSpc>
                          <a:spcPct val="150000"/>
                        </a:lnSpc>
                      </a:pPr>
                      <a:r>
                        <a:rPr lang="zh-CN" altLang="en-US" sz="1200" b="1" kern="1200" dirty="0">
                          <a:solidFill>
                            <a:schemeClr val="bg1"/>
                          </a:solidFill>
                          <a:latin typeface="+mn-lt"/>
                          <a:ea typeface="+mn-ea"/>
                          <a:cs typeface="+mn-cs"/>
                        </a:rPr>
                        <a:t>视盘</a:t>
                      </a:r>
                      <a:r>
                        <a:rPr lang="en-US" sz="1200" b="1" kern="1200" dirty="0">
                          <a:solidFill>
                            <a:schemeClr val="bg1"/>
                          </a:solidFill>
                          <a:latin typeface="+mn-lt"/>
                          <a:ea typeface="+mn-ea"/>
                          <a:cs typeface="+mn-cs"/>
                        </a:rPr>
                        <a:t>AP</a:t>
                      </a:r>
                      <a:endParaRPr lang="zh-CN" altLang="en-US" sz="1200" b="1"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535730862"/>
                  </a:ext>
                </a:extLst>
              </a:tr>
              <a:tr h="370840">
                <a:tc>
                  <a:txBody>
                    <a:bodyPr/>
                    <a:lstStyle/>
                    <a:p>
                      <a:pPr algn="ctr"/>
                      <a:r>
                        <a:rPr lang="en-US" altLang="zh-CN" sz="1200" b="1" dirty="0"/>
                        <a:t>Resnet18</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0.73015</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0.12564</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22.81798</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46.58241</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0.983</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dirty="0">
                          <a:solidFill>
                            <a:schemeClr val="dk1"/>
                          </a:solidFill>
                          <a:latin typeface="+mn-lt"/>
                          <a:ea typeface="+mn-ea"/>
                          <a:cs typeface="+mn-cs"/>
                        </a:rPr>
                        <a:t>0.87607</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0.05631</a:t>
                      </a:r>
                      <a:endParaRPr lang="zh-CN" altLang="en-US" sz="1200" b="1" kern="1200" dirty="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8.84816</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5.67925</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0.990</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724149453"/>
                  </a:ext>
                </a:extLst>
              </a:tr>
              <a:tr h="370840">
                <a:tc>
                  <a:txBody>
                    <a:bodyPr/>
                    <a:lstStyle/>
                    <a:p>
                      <a:pPr algn="ctr"/>
                      <a:r>
                        <a:rPr lang="en-US" altLang="zh-CN" sz="1200" b="1" dirty="0"/>
                        <a:t>Resnet34</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0.72774</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0.12550</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21.32242</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28.68301</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0.991</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0.87845</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0.05752</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8.57125</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5.00088</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0.988</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3602239885"/>
                  </a:ext>
                </a:extLst>
              </a:tr>
              <a:tr h="370840">
                <a:tc>
                  <a:txBody>
                    <a:bodyPr/>
                    <a:lstStyle/>
                    <a:p>
                      <a:pPr algn="ctr"/>
                      <a:r>
                        <a:rPr lang="en-US" altLang="zh-CN" sz="1200" b="1" dirty="0"/>
                        <a:t>Resnet50</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0.72468</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0.12584</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21.20198</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22.96725</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0.989</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dirty="0">
                          <a:solidFill>
                            <a:schemeClr val="dk1"/>
                          </a:solidFill>
                          <a:latin typeface="+mn-lt"/>
                          <a:ea typeface="+mn-ea"/>
                          <a:cs typeface="+mn-cs"/>
                        </a:rPr>
                        <a:t>0.87735</a:t>
                      </a:r>
                      <a:r>
                        <a:rPr lang="en-US" altLang="zh-CN" sz="1200" b="1" kern="1200" dirty="0">
                          <a:solidFill>
                            <a:schemeClr val="dk1"/>
                          </a:solidFill>
                          <a:latin typeface="+mn-lt"/>
                          <a:ea typeface="+mn-ea"/>
                          <a:cs typeface="+mn-cs"/>
                        </a:rPr>
                        <a:t>±</a:t>
                      </a:r>
                      <a:r>
                        <a:rPr lang="en-US" sz="1200" b="1" kern="1200" dirty="0">
                          <a:solidFill>
                            <a:schemeClr val="dk1"/>
                          </a:solidFill>
                          <a:latin typeface="+mn-lt"/>
                          <a:ea typeface="+mn-ea"/>
                          <a:cs typeface="+mn-cs"/>
                        </a:rPr>
                        <a:t>0.05645</a:t>
                      </a:r>
                      <a:endParaRPr lang="zh-CN" altLang="en-US" sz="1200" b="1" kern="1200" dirty="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8.54313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5.19287</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0.990</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188367747"/>
                  </a:ext>
                </a:extLst>
              </a:tr>
              <a:tr h="370840">
                <a:tc>
                  <a:txBody>
                    <a:bodyPr/>
                    <a:lstStyle/>
                    <a:p>
                      <a:pPr algn="ctr"/>
                      <a:r>
                        <a:rPr lang="en-US" altLang="zh-CN" sz="1200" b="1" dirty="0"/>
                        <a:t>Resnext50_32x4d</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0.72767</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0.12232</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22.54894</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60.75848</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0.978</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0.87930</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0.05677</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8.67726</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4.96277</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0.990</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759355074"/>
                  </a:ext>
                </a:extLst>
              </a:tr>
              <a:tr h="370840">
                <a:tc>
                  <a:txBody>
                    <a:bodyPr/>
                    <a:lstStyle/>
                    <a:p>
                      <a:pPr algn="ctr"/>
                      <a:r>
                        <a:rPr lang="en-US" altLang="zh-CN" sz="1200" b="1" dirty="0"/>
                        <a:t>Resnet101</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0.72453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0.12991</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21.31733</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30.59423</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0.987</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0.87700</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0.05953</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8.52610</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5.15709</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0.988</a:t>
                      </a:r>
                      <a:endParaRPr lang="zh-CN" altLang="en-US" sz="1200" b="1" kern="1200">
                        <a:solidFill>
                          <a:schemeClr val="dk1"/>
                        </a:solidFill>
                        <a:latin typeface="+mn-lt"/>
                        <a:ea typeface="+mn-ea"/>
                        <a:cs typeface="+mn-cs"/>
                      </a:endParaRPr>
                    </a:p>
                  </a:txBody>
                  <a:tcPr marL="68580" marR="68580" marT="0" marB="0"/>
                </a:tc>
                <a:extLst>
                  <a:ext uri="{0D108BD9-81ED-4DB2-BD59-A6C34878D82A}">
                    <a16:rowId xmlns:a16="http://schemas.microsoft.com/office/drawing/2014/main" val="2446154532"/>
                  </a:ext>
                </a:extLst>
              </a:tr>
              <a:tr h="370840">
                <a:tc>
                  <a:txBody>
                    <a:bodyPr/>
                    <a:lstStyle/>
                    <a:p>
                      <a:pPr algn="ctr"/>
                      <a:r>
                        <a:rPr lang="en-US" altLang="zh-CN" sz="1200" b="1" dirty="0"/>
                        <a:t>Resnext101_32x8d</a:t>
                      </a:r>
                      <a:endParaRPr lang="zh-CN" altLang="en-US" sz="1200" b="1" dirty="0"/>
                    </a:p>
                  </a:txBody>
                  <a:tcPr/>
                </a:tc>
                <a:tc>
                  <a:txBody>
                    <a:bodyPr/>
                    <a:lstStyle/>
                    <a:p>
                      <a:pPr algn="ctr">
                        <a:lnSpc>
                          <a:spcPct val="150000"/>
                        </a:lnSpc>
                      </a:pPr>
                      <a:r>
                        <a:rPr lang="en-US" sz="1200" b="1" kern="1200">
                          <a:solidFill>
                            <a:schemeClr val="dk1"/>
                          </a:solidFill>
                          <a:latin typeface="+mn-lt"/>
                          <a:ea typeface="+mn-ea"/>
                          <a:cs typeface="+mn-cs"/>
                        </a:rPr>
                        <a:t>0.73141</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0.12747</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21.70120</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31.41364</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dirty="0">
                          <a:solidFill>
                            <a:schemeClr val="dk1"/>
                          </a:solidFill>
                          <a:latin typeface="+mn-lt"/>
                          <a:ea typeface="+mn-ea"/>
                          <a:cs typeface="+mn-cs"/>
                        </a:rPr>
                        <a:t>0.987</a:t>
                      </a:r>
                      <a:endParaRPr lang="zh-CN" altLang="en-US" sz="1200" b="1" kern="1200" dirty="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0.88016</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0.05421</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a:solidFill>
                            <a:schemeClr val="dk1"/>
                          </a:solidFill>
                          <a:latin typeface="+mn-lt"/>
                          <a:ea typeface="+mn-ea"/>
                          <a:cs typeface="+mn-cs"/>
                        </a:rPr>
                        <a:t>8.35428</a:t>
                      </a:r>
                      <a:r>
                        <a:rPr lang="en-US" altLang="zh-CN" sz="1200" b="1" kern="1200">
                          <a:solidFill>
                            <a:schemeClr val="dk1"/>
                          </a:solidFill>
                          <a:latin typeface="+mn-lt"/>
                          <a:ea typeface="+mn-ea"/>
                          <a:cs typeface="+mn-cs"/>
                        </a:rPr>
                        <a:t>±</a:t>
                      </a:r>
                      <a:r>
                        <a:rPr lang="en-US" sz="1200" b="1" kern="1200">
                          <a:solidFill>
                            <a:schemeClr val="dk1"/>
                          </a:solidFill>
                          <a:latin typeface="+mn-lt"/>
                          <a:ea typeface="+mn-ea"/>
                          <a:cs typeface="+mn-cs"/>
                        </a:rPr>
                        <a:t>4.87998</a:t>
                      </a:r>
                      <a:endParaRPr lang="zh-CN" altLang="en-US" sz="1200" b="1" kern="1200">
                        <a:solidFill>
                          <a:schemeClr val="dk1"/>
                        </a:solidFill>
                        <a:latin typeface="+mn-lt"/>
                        <a:ea typeface="+mn-ea"/>
                        <a:cs typeface="+mn-cs"/>
                      </a:endParaRPr>
                    </a:p>
                  </a:txBody>
                  <a:tcPr marL="68580" marR="68580" marT="0" marB="0"/>
                </a:tc>
                <a:tc>
                  <a:txBody>
                    <a:bodyPr/>
                    <a:lstStyle/>
                    <a:p>
                      <a:pPr algn="ctr">
                        <a:lnSpc>
                          <a:spcPct val="150000"/>
                        </a:lnSpc>
                      </a:pPr>
                      <a:r>
                        <a:rPr lang="en-US" sz="1200" b="1" kern="1200" dirty="0">
                          <a:solidFill>
                            <a:schemeClr val="dk1"/>
                          </a:solidFill>
                          <a:latin typeface="+mn-lt"/>
                          <a:ea typeface="+mn-ea"/>
                          <a:cs typeface="+mn-cs"/>
                        </a:rPr>
                        <a:t>0.990</a:t>
                      </a:r>
                      <a:endParaRPr lang="zh-CN" altLang="en-US" sz="1200" b="1"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278330469"/>
                  </a:ext>
                </a:extLst>
              </a:tr>
            </a:tbl>
          </a:graphicData>
        </a:graphic>
      </p:graphicFrame>
      <p:sp>
        <p:nvSpPr>
          <p:cNvPr id="4" name="文本框 3">
            <a:extLst>
              <a:ext uri="{FF2B5EF4-FFF2-40B4-BE49-F238E27FC236}">
                <a16:creationId xmlns:a16="http://schemas.microsoft.com/office/drawing/2014/main" id="{C3F5A40F-C256-4B90-B176-6BA4776FF67B}"/>
              </a:ext>
            </a:extLst>
          </p:cNvPr>
          <p:cNvSpPr txBox="1"/>
          <p:nvPr/>
        </p:nvSpPr>
        <p:spPr>
          <a:xfrm>
            <a:off x="6968971" y="4548443"/>
            <a:ext cx="3950562"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平均交并比存在偏差，加入了更为精确且有效的指标：中心距离差</a:t>
            </a:r>
            <a:endParaRPr lang="en-US" altLang="zh-CN" dirty="0"/>
          </a:p>
          <a:p>
            <a:pPr marL="285750" indent="-285750">
              <a:buFont typeface="Arial" panose="020B0604020202020204" pitchFamily="34" charset="0"/>
              <a:buChar char="•"/>
            </a:pPr>
            <a:r>
              <a:rPr lang="zh-CN" altLang="en-US" dirty="0"/>
              <a:t>为了消除噪声影响，去除所有黄斑区负样本。黄斑区</a:t>
            </a:r>
            <a:r>
              <a:rPr lang="en-US" altLang="zh-CN" dirty="0"/>
              <a:t>AP</a:t>
            </a:r>
            <a:r>
              <a:rPr lang="zh-CN" altLang="en-US" dirty="0"/>
              <a:t>重新加入评估。</a:t>
            </a:r>
            <a:endParaRPr lang="en-US" altLang="zh-CN" dirty="0"/>
          </a:p>
        </p:txBody>
      </p:sp>
    </p:spTree>
    <p:extLst>
      <p:ext uri="{BB962C8B-B14F-4D97-AF65-F5344CB8AC3E}">
        <p14:creationId xmlns:p14="http://schemas.microsoft.com/office/powerpoint/2010/main" val="25912631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0051" y="335822"/>
            <a:ext cx="3571118" cy="2646878"/>
          </a:xfrm>
          <a:prstGeom prst="rect">
            <a:avLst/>
          </a:prstGeom>
          <a:noFill/>
        </p:spPr>
        <p:txBody>
          <a:bodyPr vert="horz" wrap="square" lIns="91440" tIns="45720" rIns="91440" bIns="45720" numCol="1" anchor="t">
            <a:spAutoFit/>
          </a:bodyPr>
          <a:lstStyle/>
          <a:p>
            <a:pPr marL="0" marR="0" lvl="0" indent="0" algn="ctr" defTabSz="914400" rtl="0" eaLnBrk="0"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ko-KR"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4  _5"/>
          <p:cNvSpPr>
            <a:spLocks noChangeArrowheads="1"/>
          </p:cNvSpPr>
          <p:nvPr/>
        </p:nvSpPr>
        <p:spPr bwMode="auto">
          <a:xfrm>
            <a:off x="6406804" y="2964124"/>
            <a:ext cx="3077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4857B2"/>
                </a:solidFill>
                <a:effectLst/>
                <a:uLnTx/>
                <a:uFillTx/>
                <a:latin typeface="微软雅黑" panose="020B0503020204020204" pitchFamily="34" charset="-122"/>
                <a:ea typeface="微软雅黑" panose="020B0503020204020204" pitchFamily="34" charset="-122"/>
                <a:cs typeface="+mn-cs"/>
                <a:sym typeface="思源黑体 HW Regular" panose="020B0500000000000000" pitchFamily="34" charset="-122"/>
              </a:rPr>
              <a:t>成果演示</a:t>
            </a:r>
            <a:endParaRPr kumimoji="0" lang="en-US" altLang="zh-CN" sz="6000" b="1" i="0" u="none" strike="noStrike" kern="1200" cap="none" spc="0" normalizeH="0" baseline="0" noProof="0" dirty="0">
              <a:ln>
                <a:noFill/>
              </a:ln>
              <a:solidFill>
                <a:srgbClr val="4857B2"/>
              </a:solidFill>
              <a:effectLst/>
              <a:uLnTx/>
              <a:uFillTx/>
              <a:latin typeface="微软雅黑" panose="020B0503020204020204" pitchFamily="34" charset="-122"/>
              <a:ea typeface="微软雅黑" panose="020B0503020204020204" pitchFamily="34" charset="-122"/>
              <a:cs typeface="+mn-cs"/>
              <a:sym typeface="思源黑体 HW Regular" panose="020B0500000000000000" pitchFamily="34" charset="-122"/>
            </a:endParaRPr>
          </a:p>
        </p:txBody>
      </p:sp>
      <p:sp>
        <p:nvSpPr>
          <p:cNvPr id="27" name="2     _7"/>
          <p:cNvSpPr>
            <a:spLocks noChangeShapeType="1"/>
          </p:cNvSpPr>
          <p:nvPr/>
        </p:nvSpPr>
        <p:spPr bwMode="auto">
          <a:xfrm>
            <a:off x="7131704" y="4114619"/>
            <a:ext cx="1627945" cy="0"/>
          </a:xfrm>
          <a:prstGeom prst="line">
            <a:avLst/>
          </a:prstGeom>
          <a:noFill/>
          <a:ln w="28575">
            <a:solidFill>
              <a:srgbClr val="4857B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94" tIns="34297" rIns="68594" bIns="34297"/>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solidFill>
                  <a:prstClr val="black">
                    <a:lumMod val="75000"/>
                    <a:lumOff val="25000"/>
                  </a:prstClr>
                </a:solidFill>
              </a:ln>
              <a:solidFill>
                <a:srgbClr val="4857B2"/>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93500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5"/>
                                        </p:tgtEl>
                                        <p:attrNameLst>
                                          <p:attrName>ppt_y</p:attrName>
                                        </p:attrNameLst>
                                      </p:cBhvr>
                                      <p:tavLst>
                                        <p:tav tm="0">
                                          <p:val>
                                            <p:strVal val="#ppt_y"/>
                                          </p:val>
                                        </p:tav>
                                        <p:tav tm="100000">
                                          <p:val>
                                            <p:strVal val="#ppt_y"/>
                                          </p:val>
                                        </p:tav>
                                      </p:tavLst>
                                    </p:anim>
                                    <p:anim calcmode="lin" valueType="num">
                                      <p:cBhvr>
                                        <p:cTn id="14"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5"/>
                                        </p:tgtEl>
                                      </p:cBhvr>
                                    </p:animEffect>
                                  </p:childTnLst>
                                </p:cTn>
                              </p:par>
                            </p:childTnLst>
                          </p:cTn>
                        </p:par>
                        <p:par>
                          <p:cTn id="17" fill="hold">
                            <p:stCondLst>
                              <p:cond delay="115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968664" cy="523220"/>
          </a:xfrm>
          <a:prstGeom prst="rect">
            <a:avLst/>
          </a:prstGeom>
          <a:noFill/>
        </p:spPr>
        <p:txBody>
          <a:bodyPr wrap="square" rtlCol="0">
            <a:spAutoFit/>
          </a:bodyPr>
          <a:lstStyle/>
          <a:p>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清晰图片</a:t>
            </a:r>
          </a:p>
        </p:txBody>
      </p:sp>
      <p:pic>
        <p:nvPicPr>
          <p:cNvPr id="1025" name="图片 15">
            <a:extLst>
              <a:ext uri="{FF2B5EF4-FFF2-40B4-BE49-F238E27FC236}">
                <a16:creationId xmlns:a16="http://schemas.microsoft.com/office/drawing/2014/main" id="{D380079E-BB7B-E57E-F9A4-E3DC2C482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31" y="1405264"/>
            <a:ext cx="4681603" cy="43023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A09E3D2-98B0-C9B0-417A-84CED6E3D9ED}"/>
              </a:ext>
            </a:extLst>
          </p:cNvPr>
          <p:cNvSpPr>
            <a:spLocks noChangeArrowheads="1"/>
          </p:cNvSpPr>
          <p:nvPr/>
        </p:nvSpPr>
        <p:spPr bwMode="auto">
          <a:xfrm>
            <a:off x="1393794" y="3631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3BEDFBD9-66C8-1C84-2E47-18FB2BE4C83C}"/>
              </a:ext>
            </a:extLst>
          </p:cNvPr>
          <p:cNvPicPr>
            <a:picLocks noChangeAspect="1"/>
          </p:cNvPicPr>
          <p:nvPr/>
        </p:nvPicPr>
        <p:blipFill>
          <a:blip r:embed="rId3"/>
          <a:stretch>
            <a:fillRect/>
          </a:stretch>
        </p:blipFill>
        <p:spPr>
          <a:xfrm>
            <a:off x="6454068" y="1377776"/>
            <a:ext cx="4651693" cy="4329795"/>
          </a:xfrm>
          <a:prstGeom prst="rect">
            <a:avLst/>
          </a:prstGeom>
          <a:ln>
            <a:solidFill>
              <a:schemeClr val="tx1"/>
            </a:solidFill>
          </a:ln>
        </p:spPr>
      </p:pic>
    </p:spTree>
    <p:extLst>
      <p:ext uri="{BB962C8B-B14F-4D97-AF65-F5344CB8AC3E}">
        <p14:creationId xmlns:p14="http://schemas.microsoft.com/office/powerpoint/2010/main" val="1821085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5108150" cy="523220"/>
          </a:xfrm>
          <a:prstGeom prst="rect">
            <a:avLst/>
          </a:prstGeom>
          <a:noFill/>
        </p:spPr>
        <p:txBody>
          <a:bodyPr wrap="square" rtlCol="0">
            <a:spAutoFit/>
          </a:bodyPr>
          <a:lstStyle/>
          <a:p>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模糊与病变图片</a:t>
            </a:r>
          </a:p>
        </p:txBody>
      </p:sp>
      <p:sp>
        <p:nvSpPr>
          <p:cNvPr id="5" name="Rectangle 4">
            <a:extLst>
              <a:ext uri="{FF2B5EF4-FFF2-40B4-BE49-F238E27FC236}">
                <a16:creationId xmlns:a16="http://schemas.microsoft.com/office/drawing/2014/main" id="{5A09E3D2-98B0-C9B0-417A-84CED6E3D9ED}"/>
              </a:ext>
            </a:extLst>
          </p:cNvPr>
          <p:cNvSpPr>
            <a:spLocks noChangeArrowheads="1"/>
          </p:cNvSpPr>
          <p:nvPr/>
        </p:nvSpPr>
        <p:spPr bwMode="auto">
          <a:xfrm>
            <a:off x="1393794" y="3631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0D1C33C3-69AD-29DE-E868-640EFF63854F}"/>
              </a:ext>
            </a:extLst>
          </p:cNvPr>
          <p:cNvPicPr>
            <a:picLocks noChangeAspect="1"/>
          </p:cNvPicPr>
          <p:nvPr/>
        </p:nvPicPr>
        <p:blipFill>
          <a:blip r:embed="rId2"/>
          <a:stretch>
            <a:fillRect/>
          </a:stretch>
        </p:blipFill>
        <p:spPr>
          <a:xfrm>
            <a:off x="1029673" y="1401451"/>
            <a:ext cx="4681603" cy="4306120"/>
          </a:xfrm>
          <a:prstGeom prst="rect">
            <a:avLst/>
          </a:prstGeom>
          <a:ln>
            <a:solidFill>
              <a:schemeClr val="tx1"/>
            </a:solidFill>
          </a:ln>
        </p:spPr>
      </p:pic>
      <p:pic>
        <p:nvPicPr>
          <p:cNvPr id="8" name="图片 7">
            <a:extLst>
              <a:ext uri="{FF2B5EF4-FFF2-40B4-BE49-F238E27FC236}">
                <a16:creationId xmlns:a16="http://schemas.microsoft.com/office/drawing/2014/main" id="{8CF37363-9E51-B5EF-955B-82D477E4B594}"/>
              </a:ext>
            </a:extLst>
          </p:cNvPr>
          <p:cNvPicPr>
            <a:picLocks noChangeAspect="1"/>
          </p:cNvPicPr>
          <p:nvPr/>
        </p:nvPicPr>
        <p:blipFill>
          <a:blip r:embed="rId3"/>
          <a:stretch>
            <a:fillRect/>
          </a:stretch>
        </p:blipFill>
        <p:spPr>
          <a:xfrm>
            <a:off x="6480726" y="1401451"/>
            <a:ext cx="4681603" cy="4312117"/>
          </a:xfrm>
          <a:prstGeom prst="rect">
            <a:avLst/>
          </a:prstGeom>
          <a:ln>
            <a:solidFill>
              <a:schemeClr val="tx1"/>
            </a:solidFill>
          </a:ln>
        </p:spPr>
      </p:pic>
    </p:spTree>
    <p:extLst>
      <p:ext uri="{BB962C8B-B14F-4D97-AF65-F5344CB8AC3E}">
        <p14:creationId xmlns:p14="http://schemas.microsoft.com/office/powerpoint/2010/main" val="2729333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399" y="130081"/>
            <a:ext cx="4222325" cy="523220"/>
          </a:xfrm>
          <a:prstGeom prst="rect">
            <a:avLst/>
          </a:prstGeom>
          <a:noFill/>
        </p:spPr>
        <p:txBody>
          <a:bodyPr wrap="square" rtlCol="0">
            <a:spAutoFit/>
          </a:bodyPr>
          <a:lstStyle/>
          <a:p>
            <a:r>
              <a:rPr lang="zh-CN" altLang="en-US" sz="2800" b="1">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模糊</a:t>
            </a:r>
            <a:r>
              <a:rPr lang="en-US" altLang="zh-CN"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a:t>
            </a:r>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病变</a:t>
            </a:r>
          </a:p>
        </p:txBody>
      </p:sp>
      <p:sp>
        <p:nvSpPr>
          <p:cNvPr id="5" name="Rectangle 4">
            <a:extLst>
              <a:ext uri="{FF2B5EF4-FFF2-40B4-BE49-F238E27FC236}">
                <a16:creationId xmlns:a16="http://schemas.microsoft.com/office/drawing/2014/main" id="{5A09E3D2-98B0-C9B0-417A-84CED6E3D9ED}"/>
              </a:ext>
            </a:extLst>
          </p:cNvPr>
          <p:cNvSpPr>
            <a:spLocks noChangeArrowheads="1"/>
          </p:cNvSpPr>
          <p:nvPr/>
        </p:nvSpPr>
        <p:spPr bwMode="auto">
          <a:xfrm>
            <a:off x="1393794" y="36314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33A47819-FA0F-1B46-BA32-C4C703F19D6B}"/>
              </a:ext>
            </a:extLst>
          </p:cNvPr>
          <p:cNvPicPr>
            <a:picLocks noChangeAspect="1"/>
          </p:cNvPicPr>
          <p:nvPr/>
        </p:nvPicPr>
        <p:blipFill>
          <a:blip r:embed="rId2"/>
          <a:stretch>
            <a:fillRect/>
          </a:stretch>
        </p:blipFill>
        <p:spPr>
          <a:xfrm>
            <a:off x="3735586" y="1277846"/>
            <a:ext cx="4720828" cy="4302307"/>
          </a:xfrm>
          <a:prstGeom prst="rect">
            <a:avLst/>
          </a:prstGeom>
          <a:ln>
            <a:solidFill>
              <a:schemeClr val="tx1"/>
            </a:solidFill>
          </a:ln>
        </p:spPr>
      </p:pic>
    </p:spTree>
    <p:extLst>
      <p:ext uri="{BB962C8B-B14F-4D97-AF65-F5344CB8AC3E}">
        <p14:creationId xmlns:p14="http://schemas.microsoft.com/office/powerpoint/2010/main" val="2827431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10851" y="475522"/>
            <a:ext cx="3571118" cy="2123658"/>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zh-CN" altLang="en-US" sz="8800" b="1" dirty="0">
                <a:solidFill>
                  <a:schemeClr val="bg1"/>
                </a:solidFill>
                <a:latin typeface="微软雅黑" panose="020B0503020204020204" pitchFamily="34" charset="-122"/>
                <a:ea typeface="微软雅黑" panose="020B0503020204020204" pitchFamily="34" charset="-122"/>
              </a:rPr>
              <a:t>目录</a:t>
            </a:r>
            <a:endParaRPr lang="en-US" altLang="zh-CN" sz="4400" b="1" dirty="0">
              <a:solidFill>
                <a:schemeClr val="bg1"/>
              </a:solidFill>
              <a:latin typeface="微软雅黑" panose="020B0503020204020204" pitchFamily="34" charset="-122"/>
              <a:ea typeface="微软雅黑" panose="020B0503020204020204" pitchFamily="34" charset="-122"/>
            </a:endParaRPr>
          </a:p>
          <a:p>
            <a:pPr marL="0" indent="0" algn="ctr" defTabSz="914400" eaLnBrk="0" fontAlgn="auto" latinLnBrk="0">
              <a:lnSpc>
                <a:spcPct val="100000"/>
              </a:lnSpc>
              <a:spcBef>
                <a:spcPts val="0"/>
              </a:spcBef>
              <a:spcAft>
                <a:spcPts val="0"/>
              </a:spcAft>
              <a:buFontTx/>
              <a:buNone/>
            </a:pPr>
            <a:r>
              <a:rPr lang="en-US" altLang="zh-CN" sz="4400" b="1" dirty="0">
                <a:solidFill>
                  <a:schemeClr val="bg1"/>
                </a:solidFill>
                <a:latin typeface="微软雅黑" panose="020B0503020204020204" pitchFamily="34" charset="-122"/>
                <a:ea typeface="微软雅黑" panose="020B0503020204020204" pitchFamily="34" charset="-122"/>
              </a:rPr>
              <a:t>CONTENTS</a:t>
            </a:r>
            <a:endParaRPr lang="ko-KR" altLang="en-US" sz="4400" b="1" cap="none"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6096000" y="2311580"/>
            <a:ext cx="4240606" cy="914400"/>
            <a:chOff x="6036869" y="1907738"/>
            <a:chExt cx="4240606" cy="914400"/>
          </a:xfrm>
        </p:grpSpPr>
        <p:grpSp>
          <p:nvGrpSpPr>
            <p:cNvPr id="36" name="组合 35"/>
            <p:cNvGrpSpPr/>
            <p:nvPr/>
          </p:nvGrpSpPr>
          <p:grpSpPr>
            <a:xfrm>
              <a:off x="6036869" y="1907738"/>
              <a:ext cx="914400" cy="914400"/>
              <a:chOff x="6269096" y="1907738"/>
              <a:chExt cx="914400" cy="914400"/>
            </a:xfrm>
          </p:grpSpPr>
          <p:sp>
            <p:nvSpPr>
              <p:cNvPr id="35" name="圆角矩形 34"/>
              <p:cNvSpPr/>
              <p:nvPr/>
            </p:nvSpPr>
            <p:spPr>
              <a:xfrm rot="2680937">
                <a:off x="6403789" y="2011726"/>
                <a:ext cx="647700" cy="647700"/>
              </a:xfrm>
              <a:prstGeom prst="roundRect">
                <a:avLst/>
              </a:prstGeom>
              <a:solidFill>
                <a:srgbClr val="4857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0"/>
              <p:cNvSpPr/>
              <p:nvPr/>
            </p:nvSpPr>
            <p:spPr>
              <a:xfrm>
                <a:off x="6269096" y="1907738"/>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rPr>
                  <a:t>1</a:t>
                </a:r>
                <a:endParaRPr lang="zh-CN" alt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endParaRPr>
              </a:p>
            </p:txBody>
          </p:sp>
        </p:grpSp>
        <p:sp>
          <p:nvSpPr>
            <p:cNvPr id="27" name="文本框 26">
              <a:extLst>
                <a:ext uri="{FF2B5EF4-FFF2-40B4-BE49-F238E27FC236}">
                  <a16:creationId xmlns:a16="http://schemas.microsoft.com/office/drawing/2014/main" id="{FFF3B634-135C-4F12-AD31-F72D185FE62D}"/>
                </a:ext>
              </a:extLst>
            </p:cNvPr>
            <p:cNvSpPr txBox="1"/>
            <p:nvPr/>
          </p:nvSpPr>
          <p:spPr>
            <a:xfrm>
              <a:off x="6969763" y="2084652"/>
              <a:ext cx="3307712" cy="492443"/>
            </a:xfrm>
            <a:prstGeom prst="rect">
              <a:avLst/>
            </a:prstGeom>
            <a:noFill/>
          </p:spPr>
          <p:txBody>
            <a:bodyPr wrap="square" rtlCol="0">
              <a:spAutoFit/>
            </a:bodyPr>
            <a:lstStyle/>
            <a:p>
              <a:r>
                <a:rPr lang="zh-CN" altLang="en-US" sz="2600" dirty="0">
                  <a:solidFill>
                    <a:srgbClr val="4857B2"/>
                  </a:solidFill>
                  <a:latin typeface="微软雅黑" panose="020B0503020204020204" pitchFamily="34" charset="-122"/>
                  <a:ea typeface="微软雅黑" panose="020B0503020204020204" pitchFamily="34" charset="-122"/>
                </a:rPr>
                <a:t>研究背景</a:t>
              </a:r>
            </a:p>
          </p:txBody>
        </p:sp>
      </p:grpSp>
      <p:grpSp>
        <p:nvGrpSpPr>
          <p:cNvPr id="88" name="组合 87"/>
          <p:cNvGrpSpPr/>
          <p:nvPr/>
        </p:nvGrpSpPr>
        <p:grpSpPr>
          <a:xfrm>
            <a:off x="6096000" y="3432355"/>
            <a:ext cx="4222112" cy="914400"/>
            <a:chOff x="6036869" y="1907738"/>
            <a:chExt cx="4222112" cy="914400"/>
          </a:xfrm>
        </p:grpSpPr>
        <p:grpSp>
          <p:nvGrpSpPr>
            <p:cNvPr id="89" name="组合 88"/>
            <p:cNvGrpSpPr/>
            <p:nvPr/>
          </p:nvGrpSpPr>
          <p:grpSpPr>
            <a:xfrm>
              <a:off x="6036869" y="1907738"/>
              <a:ext cx="914400" cy="914400"/>
              <a:chOff x="6269096" y="1907738"/>
              <a:chExt cx="914400" cy="914400"/>
            </a:xfrm>
          </p:grpSpPr>
          <p:sp>
            <p:nvSpPr>
              <p:cNvPr id="93" name="圆角矩形 92"/>
              <p:cNvSpPr/>
              <p:nvPr/>
            </p:nvSpPr>
            <p:spPr>
              <a:xfrm rot="2680937">
                <a:off x="6403789" y="2011726"/>
                <a:ext cx="647700" cy="647700"/>
              </a:xfrm>
              <a:prstGeom prst="roundRect">
                <a:avLst/>
              </a:prstGeom>
              <a:solidFill>
                <a:srgbClr val="4857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0"/>
              <p:cNvSpPr/>
              <p:nvPr/>
            </p:nvSpPr>
            <p:spPr>
              <a:xfrm>
                <a:off x="6269096" y="1907738"/>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rPr>
                  <a:t>2</a:t>
                </a:r>
                <a:endParaRPr lang="zh-CN" alt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endParaRPr>
              </a:p>
            </p:txBody>
          </p:sp>
        </p:grpSp>
        <p:sp>
          <p:nvSpPr>
            <p:cNvPr id="91" name="文本框 90">
              <a:extLst>
                <a:ext uri="{FF2B5EF4-FFF2-40B4-BE49-F238E27FC236}">
                  <a16:creationId xmlns:a16="http://schemas.microsoft.com/office/drawing/2014/main" id="{FFF3B634-135C-4F12-AD31-F72D185FE62D}"/>
                </a:ext>
              </a:extLst>
            </p:cNvPr>
            <p:cNvSpPr txBox="1"/>
            <p:nvPr/>
          </p:nvSpPr>
          <p:spPr>
            <a:xfrm>
              <a:off x="6951269" y="2089354"/>
              <a:ext cx="3307712" cy="492443"/>
            </a:xfrm>
            <a:prstGeom prst="rect">
              <a:avLst/>
            </a:prstGeom>
            <a:noFill/>
          </p:spPr>
          <p:txBody>
            <a:bodyPr wrap="square" rtlCol="0">
              <a:spAutoFit/>
            </a:bodyPr>
            <a:lstStyle/>
            <a:p>
              <a:endParaRPr lang="zh-CN" altLang="en-US" sz="2600" dirty="0">
                <a:solidFill>
                  <a:srgbClr val="4857B2"/>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6096000" y="3637452"/>
            <a:ext cx="4221047" cy="1830078"/>
            <a:chOff x="6036869" y="992060"/>
            <a:chExt cx="4221047" cy="1830078"/>
          </a:xfrm>
        </p:grpSpPr>
        <p:grpSp>
          <p:nvGrpSpPr>
            <p:cNvPr id="96" name="组合 95"/>
            <p:cNvGrpSpPr/>
            <p:nvPr/>
          </p:nvGrpSpPr>
          <p:grpSpPr>
            <a:xfrm>
              <a:off x="6036869" y="1907738"/>
              <a:ext cx="914400" cy="914400"/>
              <a:chOff x="6269096" y="1907738"/>
              <a:chExt cx="914400" cy="914400"/>
            </a:xfrm>
          </p:grpSpPr>
          <p:sp>
            <p:nvSpPr>
              <p:cNvPr id="100" name="圆角矩形 99"/>
              <p:cNvSpPr/>
              <p:nvPr/>
            </p:nvSpPr>
            <p:spPr>
              <a:xfrm rot="2680937">
                <a:off x="6403789" y="2011726"/>
                <a:ext cx="647700" cy="647700"/>
              </a:xfrm>
              <a:prstGeom prst="roundRect">
                <a:avLst/>
              </a:prstGeom>
              <a:solidFill>
                <a:srgbClr val="4857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0"/>
              <p:cNvSpPr/>
              <p:nvPr/>
            </p:nvSpPr>
            <p:spPr>
              <a:xfrm>
                <a:off x="6269096" y="1907738"/>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rPr>
                  <a:t>3</a:t>
                </a:r>
                <a:endParaRPr lang="zh-CN" alt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endParaRPr>
              </a:p>
            </p:txBody>
          </p:sp>
        </p:grpSp>
        <p:sp>
          <p:nvSpPr>
            <p:cNvPr id="98" name="文本框 97">
              <a:extLst>
                <a:ext uri="{FF2B5EF4-FFF2-40B4-BE49-F238E27FC236}">
                  <a16:creationId xmlns:a16="http://schemas.microsoft.com/office/drawing/2014/main" id="{FFF3B634-135C-4F12-AD31-F72D185FE62D}"/>
                </a:ext>
              </a:extLst>
            </p:cNvPr>
            <p:cNvSpPr txBox="1"/>
            <p:nvPr/>
          </p:nvSpPr>
          <p:spPr>
            <a:xfrm>
              <a:off x="6950204" y="992060"/>
              <a:ext cx="3307712" cy="492443"/>
            </a:xfrm>
            <a:prstGeom prst="rect">
              <a:avLst/>
            </a:prstGeom>
            <a:noFill/>
          </p:spPr>
          <p:txBody>
            <a:bodyPr wrap="square" rtlCol="0">
              <a:spAutoFit/>
            </a:bodyPr>
            <a:lstStyle/>
            <a:p>
              <a:r>
                <a:rPr lang="zh-CN" altLang="en-US" sz="2600" dirty="0">
                  <a:solidFill>
                    <a:srgbClr val="4857B2"/>
                  </a:solidFill>
                  <a:latin typeface="微软雅黑" panose="020B0503020204020204" pitchFamily="34" charset="-122"/>
                  <a:ea typeface="微软雅黑" panose="020B0503020204020204" pitchFamily="34" charset="-122"/>
                </a:rPr>
                <a:t>项目设计</a:t>
              </a:r>
            </a:p>
          </p:txBody>
        </p:sp>
      </p:grpSp>
      <p:grpSp>
        <p:nvGrpSpPr>
          <p:cNvPr id="102" name="组合 101"/>
          <p:cNvGrpSpPr/>
          <p:nvPr/>
        </p:nvGrpSpPr>
        <p:grpSpPr>
          <a:xfrm>
            <a:off x="5865419" y="4710945"/>
            <a:ext cx="4465180" cy="1406843"/>
            <a:chOff x="6036869" y="1415295"/>
            <a:chExt cx="4465180" cy="1406843"/>
          </a:xfrm>
        </p:grpSpPr>
        <p:sp>
          <p:nvSpPr>
            <p:cNvPr id="108" name="0"/>
            <p:cNvSpPr/>
            <p:nvPr/>
          </p:nvSpPr>
          <p:spPr>
            <a:xfrm>
              <a:off x="6036869" y="1907738"/>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rPr>
                <a:t>4</a:t>
              </a:r>
              <a:endParaRPr lang="zh-CN" alt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endParaRPr>
            </a:p>
          </p:txBody>
        </p:sp>
        <p:sp>
          <p:nvSpPr>
            <p:cNvPr id="105" name="文本框 104">
              <a:extLst>
                <a:ext uri="{FF2B5EF4-FFF2-40B4-BE49-F238E27FC236}">
                  <a16:creationId xmlns:a16="http://schemas.microsoft.com/office/drawing/2014/main" id="{FFF3B634-135C-4F12-AD31-F72D185FE62D}"/>
                </a:ext>
              </a:extLst>
            </p:cNvPr>
            <p:cNvSpPr txBox="1"/>
            <p:nvPr/>
          </p:nvSpPr>
          <p:spPr>
            <a:xfrm>
              <a:off x="7194337" y="1415295"/>
              <a:ext cx="3307712" cy="492443"/>
            </a:xfrm>
            <a:prstGeom prst="rect">
              <a:avLst/>
            </a:prstGeom>
            <a:noFill/>
          </p:spPr>
          <p:txBody>
            <a:bodyPr wrap="square" rtlCol="0">
              <a:spAutoFit/>
            </a:bodyPr>
            <a:lstStyle/>
            <a:p>
              <a:r>
                <a:rPr lang="zh-CN" altLang="en-US" sz="2600" dirty="0">
                  <a:solidFill>
                    <a:srgbClr val="4857B2"/>
                  </a:solidFill>
                  <a:latin typeface="微软雅黑" panose="020B0503020204020204" pitchFamily="34" charset="-122"/>
                  <a:ea typeface="微软雅黑" panose="020B0503020204020204" pitchFamily="34" charset="-122"/>
                </a:rPr>
                <a:t>实验结果</a:t>
              </a:r>
            </a:p>
          </p:txBody>
        </p:sp>
      </p:grpSp>
      <p:grpSp>
        <p:nvGrpSpPr>
          <p:cNvPr id="25" name="组合 24">
            <a:extLst>
              <a:ext uri="{FF2B5EF4-FFF2-40B4-BE49-F238E27FC236}">
                <a16:creationId xmlns:a16="http://schemas.microsoft.com/office/drawing/2014/main" id="{364FBD41-5F1E-41AA-A92A-BD6BC85897BF}"/>
              </a:ext>
            </a:extLst>
          </p:cNvPr>
          <p:cNvGrpSpPr/>
          <p:nvPr/>
        </p:nvGrpSpPr>
        <p:grpSpPr>
          <a:xfrm>
            <a:off x="6070846" y="5588919"/>
            <a:ext cx="5336364" cy="914400"/>
            <a:chOff x="6001358" y="1898860"/>
            <a:chExt cx="5336364" cy="914400"/>
          </a:xfrm>
        </p:grpSpPr>
        <p:grpSp>
          <p:nvGrpSpPr>
            <p:cNvPr id="26" name="组合 25">
              <a:extLst>
                <a:ext uri="{FF2B5EF4-FFF2-40B4-BE49-F238E27FC236}">
                  <a16:creationId xmlns:a16="http://schemas.microsoft.com/office/drawing/2014/main" id="{73289E53-837A-463B-BF74-3581278245DC}"/>
                </a:ext>
              </a:extLst>
            </p:cNvPr>
            <p:cNvGrpSpPr/>
            <p:nvPr/>
          </p:nvGrpSpPr>
          <p:grpSpPr>
            <a:xfrm>
              <a:off x="6001358" y="1898860"/>
              <a:ext cx="914400" cy="914400"/>
              <a:chOff x="6233585" y="1898860"/>
              <a:chExt cx="914400" cy="914400"/>
            </a:xfrm>
          </p:grpSpPr>
          <p:sp>
            <p:nvSpPr>
              <p:cNvPr id="33" name="圆角矩形 34">
                <a:extLst>
                  <a:ext uri="{FF2B5EF4-FFF2-40B4-BE49-F238E27FC236}">
                    <a16:creationId xmlns:a16="http://schemas.microsoft.com/office/drawing/2014/main" id="{A1769D33-8F71-4504-8ECF-75DB7EDB544F}"/>
                  </a:ext>
                </a:extLst>
              </p:cNvPr>
              <p:cNvSpPr/>
              <p:nvPr/>
            </p:nvSpPr>
            <p:spPr>
              <a:xfrm rot="2680937">
                <a:off x="6403789" y="2011726"/>
                <a:ext cx="647700" cy="647700"/>
              </a:xfrm>
              <a:prstGeom prst="roundRect">
                <a:avLst/>
              </a:prstGeom>
              <a:solidFill>
                <a:srgbClr val="4857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0">
                <a:extLst>
                  <a:ext uri="{FF2B5EF4-FFF2-40B4-BE49-F238E27FC236}">
                    <a16:creationId xmlns:a16="http://schemas.microsoft.com/office/drawing/2014/main" id="{3128F72A-12EF-4197-BCCD-5BC39BC6C83F}"/>
                  </a:ext>
                </a:extLst>
              </p:cNvPr>
              <p:cNvSpPr/>
              <p:nvPr/>
            </p:nvSpPr>
            <p:spPr>
              <a:xfrm>
                <a:off x="6233585" y="1898860"/>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rPr>
                  <a:t>4</a:t>
                </a:r>
                <a:endParaRPr lang="zh-CN" alt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思源黑体 ExtraLight" panose="020B0200000000000000" pitchFamily="34" charset="-122"/>
                </a:endParaRPr>
              </a:p>
            </p:txBody>
          </p:sp>
        </p:grpSp>
        <p:grpSp>
          <p:nvGrpSpPr>
            <p:cNvPr id="29" name="组合 28">
              <a:extLst>
                <a:ext uri="{FF2B5EF4-FFF2-40B4-BE49-F238E27FC236}">
                  <a16:creationId xmlns:a16="http://schemas.microsoft.com/office/drawing/2014/main" id="{E0E56D90-6A2F-4666-AB5F-53B7CAD1F41D}"/>
                </a:ext>
              </a:extLst>
            </p:cNvPr>
            <p:cNvGrpSpPr/>
            <p:nvPr/>
          </p:nvGrpSpPr>
          <p:grpSpPr>
            <a:xfrm>
              <a:off x="6969763" y="2084652"/>
              <a:ext cx="4367959" cy="638635"/>
              <a:chOff x="6969763" y="2077261"/>
              <a:chExt cx="4367959" cy="638635"/>
            </a:xfrm>
          </p:grpSpPr>
          <p:sp>
            <p:nvSpPr>
              <p:cNvPr id="30" name="文本框 29">
                <a:extLst>
                  <a:ext uri="{FF2B5EF4-FFF2-40B4-BE49-F238E27FC236}">
                    <a16:creationId xmlns:a16="http://schemas.microsoft.com/office/drawing/2014/main" id="{398D79AB-D1E1-4887-9E6D-1E3B0F494FD3}"/>
                  </a:ext>
                </a:extLst>
              </p:cNvPr>
              <p:cNvSpPr txBox="1"/>
              <p:nvPr/>
            </p:nvSpPr>
            <p:spPr>
              <a:xfrm>
                <a:off x="6969763" y="2077261"/>
                <a:ext cx="3307712" cy="492443"/>
              </a:xfrm>
              <a:prstGeom prst="rect">
                <a:avLst/>
              </a:prstGeom>
              <a:noFill/>
            </p:spPr>
            <p:txBody>
              <a:bodyPr wrap="square" rtlCol="0">
                <a:spAutoFit/>
              </a:bodyPr>
              <a:lstStyle/>
              <a:p>
                <a:r>
                  <a:rPr lang="zh-CN" altLang="en-US" sz="2600" dirty="0">
                    <a:solidFill>
                      <a:srgbClr val="4857B2"/>
                    </a:solidFill>
                    <a:latin typeface="微软雅黑" panose="020B0503020204020204" pitchFamily="34" charset="-122"/>
                    <a:ea typeface="微软雅黑" panose="020B0503020204020204" pitchFamily="34" charset="-122"/>
                  </a:rPr>
                  <a:t>成果演示</a:t>
                </a:r>
              </a:p>
            </p:txBody>
          </p:sp>
          <p:sp>
            <p:nvSpPr>
              <p:cNvPr id="31" name="文本框 30">
                <a:extLst>
                  <a:ext uri="{FF2B5EF4-FFF2-40B4-BE49-F238E27FC236}">
                    <a16:creationId xmlns:a16="http://schemas.microsoft.com/office/drawing/2014/main" id="{D3CEA77B-BEBD-4AE8-8407-BE5BAD92F6BB}"/>
                  </a:ext>
                </a:extLst>
              </p:cNvPr>
              <p:cNvSpPr txBox="1"/>
              <p:nvPr/>
            </p:nvSpPr>
            <p:spPr>
              <a:xfrm>
                <a:off x="6969763" y="2377342"/>
                <a:ext cx="4367959" cy="338554"/>
              </a:xfrm>
              <a:prstGeom prst="rect">
                <a:avLst/>
              </a:prstGeom>
              <a:noFill/>
            </p:spPr>
            <p:txBody>
              <a:bodyPr wrap="square" rtlCol="0">
                <a:spAutoFit/>
              </a:bodyPr>
              <a:lstStyle/>
              <a:p>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思源黑体 ExtraLight" panose="020B0200000000000000"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41290" y="2694003"/>
            <a:ext cx="6399345" cy="584775"/>
          </a:xfrm>
          <a:prstGeom prst="rect">
            <a:avLst/>
          </a:prstGeom>
          <a:noFill/>
        </p:spPr>
        <p:txBody>
          <a:bodyPr wrap="square" rtlCol="0">
            <a:spAutoFit/>
          </a:bodyPr>
          <a:lstStyle/>
          <a:p>
            <a:r>
              <a:rPr lang="zh-CN" altLang="en-US" sz="3200" dirty="0">
                <a:solidFill>
                  <a:srgbClr val="4857B2"/>
                </a:solidFill>
                <a:latin typeface="方正兰亭大黑_GBK" panose="02000000000000000000" pitchFamily="2" charset="-122"/>
                <a:ea typeface="方正兰亭大黑_GBK" panose="02000000000000000000" pitchFamily="2" charset="-122"/>
              </a:rPr>
              <a:t>感谢聆听！请各位老师批评指导</a:t>
            </a:r>
          </a:p>
        </p:txBody>
      </p:sp>
      <p:sp>
        <p:nvSpPr>
          <p:cNvPr id="13" name="矩形 12"/>
          <p:cNvSpPr/>
          <p:nvPr/>
        </p:nvSpPr>
        <p:spPr>
          <a:xfrm>
            <a:off x="692729" y="3376212"/>
            <a:ext cx="965200" cy="127000"/>
          </a:xfrm>
          <a:prstGeom prst="rect">
            <a:avLst/>
          </a:prstGeom>
          <a:solidFill>
            <a:srgbClr val="264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888" y="307114"/>
            <a:ext cx="6210279" cy="6392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0" presetClass="entr" presetSubtype="0"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3"/>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0051" y="335822"/>
            <a:ext cx="3571118" cy="2646878"/>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16600" b="1" dirty="0">
                <a:solidFill>
                  <a:schemeClr val="bg1"/>
                </a:solidFill>
                <a:latin typeface="微软雅黑" panose="020B0503020204020204" pitchFamily="34" charset="-122"/>
                <a:ea typeface="微软雅黑" panose="020B0503020204020204" pitchFamily="34" charset="-122"/>
              </a:rPr>
              <a:t>01</a:t>
            </a:r>
            <a:endParaRPr lang="ko-KR" altLang="en-US" sz="6600" b="1" cap="none" dirty="0">
              <a:solidFill>
                <a:schemeClr val="bg1"/>
              </a:solidFill>
              <a:latin typeface="微软雅黑" panose="020B0503020204020204" pitchFamily="34" charset="-122"/>
              <a:ea typeface="微软雅黑" panose="020B0503020204020204" pitchFamily="34" charset="-122"/>
            </a:endParaRPr>
          </a:p>
        </p:txBody>
      </p:sp>
      <p:sp>
        <p:nvSpPr>
          <p:cNvPr id="25" name="4  _5"/>
          <p:cNvSpPr>
            <a:spLocks noChangeArrowheads="1"/>
          </p:cNvSpPr>
          <p:nvPr/>
        </p:nvSpPr>
        <p:spPr bwMode="auto">
          <a:xfrm>
            <a:off x="6406793" y="3035769"/>
            <a:ext cx="3077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6000" b="1" dirty="0">
                <a:solidFill>
                  <a:srgbClr val="4857B2"/>
                </a:solidFill>
                <a:latin typeface="微软雅黑" panose="020B0503020204020204" pitchFamily="34" charset="-122"/>
                <a:ea typeface="微软雅黑" panose="020B0503020204020204" pitchFamily="34" charset="-122"/>
              </a:rPr>
              <a:t>研究背景</a:t>
            </a:r>
          </a:p>
        </p:txBody>
      </p:sp>
      <p:sp>
        <p:nvSpPr>
          <p:cNvPr id="27" name="2     _7"/>
          <p:cNvSpPr>
            <a:spLocks noChangeShapeType="1"/>
          </p:cNvSpPr>
          <p:nvPr/>
        </p:nvSpPr>
        <p:spPr bwMode="auto">
          <a:xfrm>
            <a:off x="7131704" y="4114619"/>
            <a:ext cx="1627945" cy="0"/>
          </a:xfrm>
          <a:prstGeom prst="line">
            <a:avLst/>
          </a:prstGeom>
          <a:noFill/>
          <a:ln w="28575">
            <a:solidFill>
              <a:srgbClr val="4857B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94" tIns="34297" rIns="68594" bIns="34297"/>
          <a:lstStyle/>
          <a:p>
            <a:pPr>
              <a:defRPr/>
            </a:pPr>
            <a:endParaRPr lang="zh-CN" altLang="en-US" sz="1400" dirty="0">
              <a:ln>
                <a:solidFill>
                  <a:schemeClr val="tx1">
                    <a:lumMod val="75000"/>
                    <a:lumOff val="25000"/>
                  </a:schemeClr>
                </a:solidFill>
              </a:ln>
              <a:solidFill>
                <a:srgbClr val="4857B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微软雅黑" panose="020B0503020204020204" pitchFamily="34" charset="-122"/>
                <a:ea typeface="微软雅黑" panose="020B0503020204020204" pitchFamily="34" charset="-122"/>
              </a:rPr>
              <a:t>研究背景</a:t>
            </a:r>
          </a:p>
        </p:txBody>
      </p:sp>
      <p:sp>
        <p:nvSpPr>
          <p:cNvPr id="7" name="PA_库_矩形 10"/>
          <p:cNvSpPr/>
          <p:nvPr>
            <p:custDataLst>
              <p:tags r:id="rId1"/>
            </p:custDataLst>
          </p:nvPr>
        </p:nvSpPr>
        <p:spPr>
          <a:xfrm>
            <a:off x="6634479" y="2816726"/>
            <a:ext cx="5208525" cy="2564538"/>
          </a:xfrm>
          <a:prstGeom prst="rect">
            <a:avLst/>
          </a:prstGeom>
        </p:spPr>
        <p:txBody>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正常眼底主要由视盘（</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Optic Disc</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），黄斑区（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Macular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）和视网膜血管等部分组成。</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视盘是视网膜血管的汇聚区，由视神经纤维组成；黄斑区是视网膜图像中的暗红色原斑，是视力最敏锐的部分，在这里出现任何病变都可能导致严重的视力损伤。</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PA_库_Rectangle: Rounded Corners 7"/>
          <p:cNvSpPr/>
          <p:nvPr>
            <p:custDataLst>
              <p:tags r:id="rId2"/>
            </p:custDataLst>
          </p:nvPr>
        </p:nvSpPr>
        <p:spPr>
          <a:xfrm>
            <a:off x="6742428" y="1881913"/>
            <a:ext cx="360000" cy="36000"/>
          </a:xfrm>
          <a:prstGeom prst="roundRect">
            <a:avLst>
              <a:gd name="adj" fmla="val 12320"/>
            </a:avLst>
          </a:prstGeom>
          <a:solidFill>
            <a:srgbClr val="FFC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gradFill>
                <a:gsLst>
                  <a:gs pos="2000">
                    <a:srgbClr val="FFC000"/>
                  </a:gs>
                  <a:gs pos="100000">
                    <a:srgbClr val="2F2FE9"/>
                  </a:gs>
                </a:gsLst>
                <a:lin ang="0" scaled="0"/>
              </a:gradFill>
              <a:effectLst/>
              <a:uLnTx/>
              <a:uFillTx/>
              <a:latin typeface="微软雅黑" panose="020B0503020204020204" pitchFamily="34" charset="-122"/>
              <a:ea typeface="微软雅黑" panose="020B0503020204020204" pitchFamily="34" charset="-122"/>
            </a:endParaRPr>
          </a:p>
        </p:txBody>
      </p:sp>
      <p:sp>
        <p:nvSpPr>
          <p:cNvPr id="33" name="PA_库_文本框 44"/>
          <p:cNvSpPr txBox="1"/>
          <p:nvPr>
            <p:custDataLst>
              <p:tags r:id="rId3"/>
            </p:custDataLst>
          </p:nvPr>
        </p:nvSpPr>
        <p:spPr>
          <a:xfrm>
            <a:off x="6634479" y="1898344"/>
            <a:ext cx="4670100" cy="584775"/>
          </a:xfrm>
          <a:prstGeom prst="rect">
            <a:avLst/>
          </a:prstGeom>
          <a:noFill/>
        </p:spPr>
        <p:txBody>
          <a:bodyPr wrap="square" rtlCol="0">
            <a:spAutoFit/>
          </a:bodyPr>
          <a:lstStyle/>
          <a:p>
            <a:r>
              <a:rPr lang="zh-CN" altLang="en-US" sz="3200" dirty="0">
                <a:solidFill>
                  <a:srgbClr val="264AA8"/>
                </a:solidFill>
                <a:latin typeface="微软雅黑" panose="020B0503020204020204" pitchFamily="34" charset="-122"/>
                <a:ea typeface="微软雅黑" panose="020B0503020204020204" pitchFamily="34" charset="-122"/>
              </a:rPr>
              <a:t>眼底生理结构</a:t>
            </a:r>
            <a:endParaRPr lang="en-US" altLang="zh-CN" sz="3200" dirty="0">
              <a:solidFill>
                <a:srgbClr val="264AA8"/>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D1C09B7-9460-4ABF-AF23-68F6105EAF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400" y="1580072"/>
            <a:ext cx="5427216" cy="4070412"/>
          </a:xfrm>
          <a:prstGeom prst="rect">
            <a:avLst/>
          </a:prstGeom>
        </p:spPr>
      </p:pic>
    </p:spTree>
    <p:extLst>
      <p:ext uri="{BB962C8B-B14F-4D97-AF65-F5344CB8AC3E}">
        <p14:creationId xmlns:p14="http://schemas.microsoft.com/office/powerpoint/2010/main" val="1153239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微软雅黑" panose="020B0503020204020204" pitchFamily="34" charset="-122"/>
                <a:ea typeface="微软雅黑" panose="020B0503020204020204" pitchFamily="34" charset="-122"/>
              </a:rPr>
              <a:t>研究背景</a:t>
            </a:r>
          </a:p>
        </p:txBody>
      </p:sp>
      <p:pic>
        <p:nvPicPr>
          <p:cNvPr id="2052" name="Picture 4">
            <a:extLst>
              <a:ext uri="{FF2B5EF4-FFF2-40B4-BE49-F238E27FC236}">
                <a16:creationId xmlns:a16="http://schemas.microsoft.com/office/drawing/2014/main" id="{38B33768-818C-B756-1647-EC01CDFB7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8071" y="1133475"/>
            <a:ext cx="5381625" cy="5124450"/>
          </a:xfrm>
          <a:prstGeom prst="rect">
            <a:avLst/>
          </a:prstGeom>
          <a:noFill/>
          <a:extLst>
            <a:ext uri="{909E8E84-426E-40DD-AFC4-6F175D3DCCD1}">
              <a14:hiddenFill xmlns:a14="http://schemas.microsoft.com/office/drawing/2010/main">
                <a:solidFill>
                  <a:srgbClr val="FFFFFF"/>
                </a:solidFill>
              </a14:hiddenFill>
            </a:ext>
          </a:extLst>
        </p:spPr>
      </p:pic>
      <p:sp>
        <p:nvSpPr>
          <p:cNvPr id="9" name="PA_库_矩形 10">
            <a:extLst>
              <a:ext uri="{FF2B5EF4-FFF2-40B4-BE49-F238E27FC236}">
                <a16:creationId xmlns:a16="http://schemas.microsoft.com/office/drawing/2014/main" id="{C1F45960-2B98-D8D5-0BB3-0D477A2F1508}"/>
              </a:ext>
            </a:extLst>
          </p:cNvPr>
          <p:cNvSpPr/>
          <p:nvPr>
            <p:custDataLst>
              <p:tags r:id="rId1"/>
            </p:custDataLst>
          </p:nvPr>
        </p:nvSpPr>
        <p:spPr>
          <a:xfrm>
            <a:off x="662304" y="2592163"/>
            <a:ext cx="5208525" cy="2922812"/>
          </a:xfrm>
          <a:prstGeom prst="rect">
            <a:avLst/>
          </a:prstGeom>
        </p:spPr>
        <p:txBody>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人工进行定位精度低，效率差，而且具有很大的主观性和经验性，部分专业能力较弱的医生会出现漏检或者误判的情况。精确且快速的视盘和黄斑区目标检测能够减轻医生的判断和定位压力。</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能够应用于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ROP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分区：通过计算视盘和黄斑区之间的距离大小，结合中心点坐标为后续的病变分区提供辅助，大幅增加了诊断</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效率。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PA_库_Rectangle: Rounded Corners 7">
            <a:extLst>
              <a:ext uri="{FF2B5EF4-FFF2-40B4-BE49-F238E27FC236}">
                <a16:creationId xmlns:a16="http://schemas.microsoft.com/office/drawing/2014/main" id="{00E4AC7E-3BED-7B38-A0DC-B4D5E72E02EE}"/>
              </a:ext>
            </a:extLst>
          </p:cNvPr>
          <p:cNvSpPr/>
          <p:nvPr>
            <p:custDataLst>
              <p:tags r:id="rId2"/>
            </p:custDataLst>
          </p:nvPr>
        </p:nvSpPr>
        <p:spPr>
          <a:xfrm>
            <a:off x="770253" y="1657350"/>
            <a:ext cx="360000" cy="36000"/>
          </a:xfrm>
          <a:prstGeom prst="roundRect">
            <a:avLst>
              <a:gd name="adj" fmla="val 12320"/>
            </a:avLst>
          </a:prstGeom>
          <a:solidFill>
            <a:srgbClr val="FFC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gradFill>
                <a:gsLst>
                  <a:gs pos="2000">
                    <a:srgbClr val="FFC000"/>
                  </a:gs>
                  <a:gs pos="100000">
                    <a:srgbClr val="2F2FE9"/>
                  </a:gs>
                </a:gsLst>
                <a:lin ang="0" scaled="0"/>
              </a:gradFill>
              <a:effectLst/>
              <a:uLnTx/>
              <a:uFillTx/>
              <a:latin typeface="微软雅黑" panose="020B0503020204020204" pitchFamily="34" charset="-122"/>
              <a:ea typeface="微软雅黑" panose="020B0503020204020204" pitchFamily="34" charset="-122"/>
            </a:endParaRPr>
          </a:p>
        </p:txBody>
      </p:sp>
      <p:sp>
        <p:nvSpPr>
          <p:cNvPr id="11" name="PA_库_文本框 44">
            <a:extLst>
              <a:ext uri="{FF2B5EF4-FFF2-40B4-BE49-F238E27FC236}">
                <a16:creationId xmlns:a16="http://schemas.microsoft.com/office/drawing/2014/main" id="{344444FA-F0B9-D0E4-4315-627765131062}"/>
              </a:ext>
            </a:extLst>
          </p:cNvPr>
          <p:cNvSpPr txBox="1"/>
          <p:nvPr>
            <p:custDataLst>
              <p:tags r:id="rId3"/>
            </p:custDataLst>
          </p:nvPr>
        </p:nvSpPr>
        <p:spPr>
          <a:xfrm>
            <a:off x="662304" y="1698838"/>
            <a:ext cx="4670100" cy="584775"/>
          </a:xfrm>
          <a:prstGeom prst="rect">
            <a:avLst/>
          </a:prstGeom>
          <a:noFill/>
        </p:spPr>
        <p:txBody>
          <a:bodyPr wrap="square" rtlCol="0">
            <a:spAutoFit/>
          </a:bodyPr>
          <a:lstStyle/>
          <a:p>
            <a:r>
              <a:rPr lang="zh-CN" altLang="en-US" sz="3200" dirty="0">
                <a:solidFill>
                  <a:srgbClr val="264AA8"/>
                </a:solidFill>
                <a:latin typeface="微软雅黑" panose="020B0503020204020204" pitchFamily="34" charset="-122"/>
                <a:ea typeface="微软雅黑" panose="020B0503020204020204" pitchFamily="34" charset="-122"/>
              </a:rPr>
              <a:t>研究意义</a:t>
            </a:r>
            <a:endParaRPr lang="en-US" altLang="zh-CN" sz="3200" dirty="0">
              <a:solidFill>
                <a:srgbClr val="264AA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4744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微软雅黑" panose="020B0503020204020204" pitchFamily="34" charset="-122"/>
                <a:ea typeface="微软雅黑" panose="020B0503020204020204" pitchFamily="34" charset="-122"/>
              </a:rPr>
              <a:t>研究背景</a:t>
            </a:r>
          </a:p>
        </p:txBody>
      </p:sp>
      <p:sp>
        <p:nvSpPr>
          <p:cNvPr id="7" name="PA_库_矩形 10"/>
          <p:cNvSpPr/>
          <p:nvPr>
            <p:custDataLst>
              <p:tags r:id="rId1"/>
            </p:custDataLst>
          </p:nvPr>
        </p:nvSpPr>
        <p:spPr>
          <a:xfrm>
            <a:off x="1255790" y="2480372"/>
            <a:ext cx="9680418" cy="1995670"/>
          </a:xfrm>
          <a:prstGeom prst="rect">
            <a:avLst/>
          </a:prstGeom>
        </p:spPr>
        <p:txBody>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由于视网膜图像经常受到光照变化</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对比度不均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以及病变干扰等因素，</a:t>
            </a:r>
            <a:r>
              <a:rPr lang="zh-CN" altLang="en-US" sz="1600" dirty="0">
                <a:solidFill>
                  <a:srgbClr val="FF0000"/>
                </a:solidFill>
                <a:latin typeface="微软雅黑" panose="020B0503020204020204" pitchFamily="34" charset="-122"/>
                <a:ea typeface="微软雅黑" panose="020B0503020204020204" pitchFamily="34" charset="-122"/>
              </a:rPr>
              <a:t>传统定位算法</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存在以下问题：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120000"/>
              </a:lnSpc>
              <a:buFont typeface="+mj-lt"/>
              <a:buAutoNum type="arabicPeriod"/>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耗费时间长且精度较差。</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120000"/>
              </a:lnSpc>
              <a:buFont typeface="+mj-lt"/>
              <a:buAutoNum type="arabicPeriod"/>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人工进行特征提取在很大程度上具有主观性和经验性，同时在模型调节时</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也需要耗费大量的时间。</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lnSpc>
                <a:spcPct val="120000"/>
              </a:lnSpc>
              <a:buFont typeface="+mj-lt"/>
              <a:buAutoNum type="arabicPeriod"/>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黄斑区比起视盘，边界不清晰且没有较强的反光，因此传统算法对黄斑区的定位效果较差。</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PA_库_Rectangle: Rounded Corners 7"/>
          <p:cNvSpPr/>
          <p:nvPr>
            <p:custDataLst>
              <p:tags r:id="rId2"/>
            </p:custDataLst>
          </p:nvPr>
        </p:nvSpPr>
        <p:spPr>
          <a:xfrm>
            <a:off x="606070" y="1348929"/>
            <a:ext cx="360000" cy="36000"/>
          </a:xfrm>
          <a:prstGeom prst="roundRect">
            <a:avLst>
              <a:gd name="adj" fmla="val 12320"/>
            </a:avLst>
          </a:prstGeom>
          <a:solidFill>
            <a:srgbClr val="FFC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gradFill>
                <a:gsLst>
                  <a:gs pos="2000">
                    <a:srgbClr val="FFC000"/>
                  </a:gs>
                  <a:gs pos="100000">
                    <a:srgbClr val="2F2FE9"/>
                  </a:gs>
                </a:gsLst>
                <a:lin ang="0" scaled="0"/>
              </a:gradFill>
              <a:effectLst/>
              <a:uLnTx/>
              <a:uFillTx/>
              <a:latin typeface="微软雅黑" panose="020B0503020204020204" pitchFamily="34" charset="-122"/>
              <a:ea typeface="微软雅黑" panose="020B0503020204020204" pitchFamily="34" charset="-122"/>
            </a:endParaRPr>
          </a:p>
        </p:txBody>
      </p:sp>
      <p:sp>
        <p:nvSpPr>
          <p:cNvPr id="33" name="PA_库_文本框 44"/>
          <p:cNvSpPr txBox="1"/>
          <p:nvPr>
            <p:custDataLst>
              <p:tags r:id="rId3"/>
            </p:custDataLst>
          </p:nvPr>
        </p:nvSpPr>
        <p:spPr>
          <a:xfrm>
            <a:off x="498121" y="1365360"/>
            <a:ext cx="5208524" cy="584775"/>
          </a:xfrm>
          <a:prstGeom prst="rect">
            <a:avLst/>
          </a:prstGeom>
          <a:noFill/>
        </p:spPr>
        <p:txBody>
          <a:bodyPr wrap="square" rtlCol="0">
            <a:spAutoFit/>
          </a:bodyPr>
          <a:lstStyle/>
          <a:p>
            <a:r>
              <a:rPr lang="zh-CN" altLang="en-US" sz="3200" dirty="0">
                <a:solidFill>
                  <a:srgbClr val="264AA8"/>
                </a:solidFill>
                <a:latin typeface="微软雅黑" panose="020B0503020204020204" pitchFamily="34" charset="-122"/>
                <a:ea typeface="微软雅黑" panose="020B0503020204020204" pitchFamily="34" charset="-122"/>
              </a:rPr>
              <a:t>视盘和黄斑定位的研究现状</a:t>
            </a:r>
            <a:endParaRPr lang="en-US" altLang="zh-CN" sz="3200" dirty="0">
              <a:solidFill>
                <a:srgbClr val="264AA8"/>
              </a:solidFill>
              <a:latin typeface="微软雅黑" panose="020B0503020204020204" pitchFamily="34" charset="-122"/>
              <a:ea typeface="微软雅黑" panose="020B0503020204020204" pitchFamily="34" charset="-122"/>
            </a:endParaRPr>
          </a:p>
        </p:txBody>
      </p:sp>
      <p:sp>
        <p:nvSpPr>
          <p:cNvPr id="8" name="PA_库_矩形 10">
            <a:extLst>
              <a:ext uri="{FF2B5EF4-FFF2-40B4-BE49-F238E27FC236}">
                <a16:creationId xmlns:a16="http://schemas.microsoft.com/office/drawing/2014/main" id="{E485E70D-5062-4B9D-88E1-9F436D337CAC}"/>
              </a:ext>
            </a:extLst>
          </p:cNvPr>
          <p:cNvSpPr/>
          <p:nvPr>
            <p:custDataLst>
              <p:tags r:id="rId4"/>
            </p:custDataLst>
          </p:nvPr>
        </p:nvSpPr>
        <p:spPr>
          <a:xfrm>
            <a:off x="498120" y="4334000"/>
            <a:ext cx="5208525" cy="1704295"/>
          </a:xfrm>
          <a:prstGeom prst="rect">
            <a:avLst/>
          </a:prstGeom>
        </p:spPr>
        <p:txBody>
          <a:bodyPr/>
          <a:lstStyle/>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PA_库_矩形 10">
            <a:extLst>
              <a:ext uri="{FF2B5EF4-FFF2-40B4-BE49-F238E27FC236}">
                <a16:creationId xmlns:a16="http://schemas.microsoft.com/office/drawing/2014/main" id="{AE5EC13A-74B6-4091-86BB-59E0B7534791}"/>
              </a:ext>
            </a:extLst>
          </p:cNvPr>
          <p:cNvSpPr/>
          <p:nvPr>
            <p:custDataLst>
              <p:tags r:id="rId5"/>
            </p:custDataLst>
          </p:nvPr>
        </p:nvSpPr>
        <p:spPr>
          <a:xfrm>
            <a:off x="1339897" y="4164597"/>
            <a:ext cx="9596311" cy="841682"/>
          </a:xfrm>
          <a:prstGeom prst="rect">
            <a:avLst/>
          </a:prstGeom>
        </p:spPr>
        <p:txBody>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而</a:t>
            </a:r>
            <a:r>
              <a:rPr lang="zh-CN" altLang="en-US" sz="1600" dirty="0">
                <a:solidFill>
                  <a:srgbClr val="FF0000"/>
                </a:solidFill>
                <a:latin typeface="微软雅黑" panose="020B0503020204020204" pitchFamily="34" charset="-122"/>
                <a:ea typeface="微软雅黑" panose="020B0503020204020204" pitchFamily="34" charset="-122"/>
              </a:rPr>
              <a:t>深度学习算法</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克服了上述问题，通过让机器自主学习的方法，获取数据原始特征。由于网络模型具有层次深、运算量大、表达能力强等特点，深度学习非常适合当前大数据的时代。</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605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0051" y="335822"/>
            <a:ext cx="3571118" cy="2646878"/>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16600" b="1" dirty="0">
                <a:solidFill>
                  <a:schemeClr val="bg1"/>
                </a:solidFill>
                <a:latin typeface="微软雅黑" panose="020B0503020204020204" pitchFamily="34" charset="-122"/>
                <a:ea typeface="微软雅黑" panose="020B0503020204020204" pitchFamily="34" charset="-122"/>
              </a:rPr>
              <a:t>02</a:t>
            </a:r>
            <a:endParaRPr lang="ko-KR" altLang="en-US" sz="6600" b="1" cap="none" dirty="0">
              <a:solidFill>
                <a:schemeClr val="bg1"/>
              </a:solidFill>
              <a:latin typeface="微软雅黑" panose="020B0503020204020204" pitchFamily="34" charset="-122"/>
              <a:ea typeface="微软雅黑" panose="020B0503020204020204" pitchFamily="34" charset="-122"/>
            </a:endParaRPr>
          </a:p>
        </p:txBody>
      </p:sp>
      <p:sp>
        <p:nvSpPr>
          <p:cNvPr id="25" name="4  _5"/>
          <p:cNvSpPr>
            <a:spLocks noChangeArrowheads="1"/>
          </p:cNvSpPr>
          <p:nvPr/>
        </p:nvSpPr>
        <p:spPr bwMode="auto">
          <a:xfrm>
            <a:off x="6406793" y="2942338"/>
            <a:ext cx="30777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6000" b="1" dirty="0">
                <a:solidFill>
                  <a:srgbClr val="4857B2"/>
                </a:solidFill>
                <a:latin typeface="微软雅黑" panose="020B0503020204020204" pitchFamily="34" charset="-122"/>
                <a:ea typeface="微软雅黑" panose="020B0503020204020204" pitchFamily="34" charset="-122"/>
              </a:rPr>
              <a:t>项目设计</a:t>
            </a:r>
          </a:p>
        </p:txBody>
      </p:sp>
      <p:sp>
        <p:nvSpPr>
          <p:cNvPr id="27" name="2     _7"/>
          <p:cNvSpPr>
            <a:spLocks noChangeShapeType="1"/>
          </p:cNvSpPr>
          <p:nvPr/>
        </p:nvSpPr>
        <p:spPr bwMode="auto">
          <a:xfrm>
            <a:off x="7131704" y="4114619"/>
            <a:ext cx="1627945" cy="0"/>
          </a:xfrm>
          <a:prstGeom prst="line">
            <a:avLst/>
          </a:prstGeom>
          <a:noFill/>
          <a:ln w="28575">
            <a:solidFill>
              <a:srgbClr val="4857B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94" tIns="34297" rIns="68594" bIns="34297"/>
          <a:lstStyle/>
          <a:p>
            <a:pPr>
              <a:defRPr/>
            </a:pPr>
            <a:endParaRPr lang="zh-CN" altLang="en-US" sz="1400" dirty="0">
              <a:ln>
                <a:solidFill>
                  <a:schemeClr val="tx1">
                    <a:lumMod val="75000"/>
                    <a:lumOff val="25000"/>
                  </a:schemeClr>
                </a:solidFill>
              </a:ln>
              <a:solidFill>
                <a:srgbClr val="4857B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643061-2FE7-4446-972E-3DE58632B6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801150">
            <a:off x="2830702" y="3565772"/>
            <a:ext cx="1751404" cy="3308834"/>
          </a:xfrm>
          <a:prstGeom prst="rect">
            <a:avLst/>
          </a:prstGeom>
          <a:scene3d>
            <a:camera prst="isometricTopUp"/>
            <a:lightRig rig="threePt" dir="t"/>
          </a:scene3d>
        </p:spPr>
      </p:pic>
      <p:sp>
        <p:nvSpPr>
          <p:cNvPr id="6" name="文本框 5"/>
          <p:cNvSpPr txBox="1"/>
          <p:nvPr/>
        </p:nvSpPr>
        <p:spPr>
          <a:xfrm>
            <a:off x="816400" y="130081"/>
            <a:ext cx="3129573" cy="523220"/>
          </a:xfrm>
          <a:prstGeom prst="rect">
            <a:avLst/>
          </a:prstGeom>
          <a:noFill/>
        </p:spPr>
        <p:txBody>
          <a:bodyPr wrap="square" rtlCol="0">
            <a:spAutoFit/>
          </a:bodyPr>
          <a:lstStyle/>
          <a:p>
            <a:r>
              <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基本原理</a:t>
            </a:r>
          </a:p>
        </p:txBody>
      </p:sp>
      <p:sp>
        <p:nvSpPr>
          <p:cNvPr id="7" name="PA_库_矩形 10"/>
          <p:cNvSpPr/>
          <p:nvPr>
            <p:custDataLst>
              <p:tags r:id="rId1"/>
            </p:custDataLst>
          </p:nvPr>
        </p:nvSpPr>
        <p:spPr>
          <a:xfrm>
            <a:off x="6018615" y="3228733"/>
            <a:ext cx="5522356" cy="3154311"/>
          </a:xfrm>
          <a:prstGeom prst="rect">
            <a:avLst/>
          </a:prstGeom>
        </p:spPr>
        <p:txBody>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采用</a:t>
            </a:r>
            <a:r>
              <a:rPr lang="en-US" altLang="zh-CN" sz="1600" dirty="0">
                <a:solidFill>
                  <a:srgbClr val="FF0000"/>
                </a:solidFill>
                <a:latin typeface="微软雅黑" panose="020B0503020204020204" pitchFamily="34" charset="-122"/>
                <a:ea typeface="微软雅黑" panose="020B0503020204020204" pitchFamily="34" charset="-122"/>
              </a:rPr>
              <a:t>FPN</a:t>
            </a:r>
            <a:r>
              <a:rPr lang="zh-CN" altLang="en-US" sz="1600" dirty="0">
                <a:solidFill>
                  <a:srgbClr val="FF0000"/>
                </a:solidFill>
                <a:latin typeface="微软雅黑" panose="020B0503020204020204" pitchFamily="34" charset="-122"/>
                <a:ea typeface="微软雅黑" panose="020B0503020204020204" pitchFamily="34" charset="-122"/>
              </a:rPr>
              <a:t>架构的卷积神经网络</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提取图像特征，生成多尺度的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，以此来解决多尺度检测问题。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利用生成的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maps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训练</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RPN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Region Proposal Network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），目的是提供可能存在目标的区域，即</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proposals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1600" dirty="0">
                <a:solidFill>
                  <a:srgbClr val="FF0000"/>
                </a:solidFill>
                <a:latin typeface="微软雅黑" panose="020B0503020204020204" pitchFamily="34" charset="-122"/>
                <a:ea typeface="微软雅黑" panose="020B0503020204020204" pitchFamily="34" charset="-122"/>
              </a:rPr>
              <a:t>RoI Align</a:t>
            </a:r>
            <a:r>
              <a:rPr lang="zh-CN" altLang="en-US" sz="1600" dirty="0">
                <a:solidFill>
                  <a:srgbClr val="FF0000"/>
                </a:solidFill>
                <a:latin typeface="微软雅黑" panose="020B0503020204020204" pitchFamily="34" charset="-122"/>
                <a:ea typeface="微软雅黑" panose="020B0503020204020204" pitchFamily="34" charset="-122"/>
              </a:rPr>
              <a:t>代替了 </a:t>
            </a:r>
            <a:r>
              <a:rPr lang="en-US" altLang="zh-CN" sz="1600" dirty="0">
                <a:solidFill>
                  <a:srgbClr val="FF0000"/>
                </a:solidFill>
                <a:latin typeface="微软雅黑" panose="020B0503020204020204" pitchFamily="34" charset="-122"/>
                <a:ea typeface="微软雅黑" panose="020B0503020204020204" pitchFamily="34" charset="-122"/>
              </a:rPr>
              <a:t>RoI pooling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，防止了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RoI Pooling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中因为取整引起的区域特征错位等问题。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RoI Align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（结合</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proposals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计算对应区域的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）后，将获得的特征图放入全连接层，进行目标分类和区域偏移量的计算。</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PA_库_Rectangle: Rounded Corners 7"/>
          <p:cNvSpPr/>
          <p:nvPr>
            <p:custDataLst>
              <p:tags r:id="rId2"/>
            </p:custDataLst>
          </p:nvPr>
        </p:nvSpPr>
        <p:spPr>
          <a:xfrm>
            <a:off x="6126564" y="1814501"/>
            <a:ext cx="360000" cy="36000"/>
          </a:xfrm>
          <a:prstGeom prst="roundRect">
            <a:avLst>
              <a:gd name="adj" fmla="val 12320"/>
            </a:avLst>
          </a:prstGeom>
          <a:solidFill>
            <a:srgbClr val="FFC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gradFill>
                <a:gsLst>
                  <a:gs pos="2000">
                    <a:srgbClr val="FFC000"/>
                  </a:gs>
                  <a:gs pos="100000">
                    <a:srgbClr val="2F2FE9"/>
                  </a:gs>
                </a:gsLst>
                <a:lin ang="0" scaled="0"/>
              </a:gradFill>
              <a:effectLst/>
              <a:uLnTx/>
              <a:uFillTx/>
              <a:latin typeface="微软雅黑" panose="020B0503020204020204" pitchFamily="34" charset="-122"/>
              <a:ea typeface="微软雅黑" panose="020B0503020204020204" pitchFamily="34" charset="-122"/>
            </a:endParaRPr>
          </a:p>
        </p:txBody>
      </p:sp>
      <p:sp>
        <p:nvSpPr>
          <p:cNvPr id="33" name="PA_库_文本框 44"/>
          <p:cNvSpPr txBox="1"/>
          <p:nvPr>
            <p:custDataLst>
              <p:tags r:id="rId3"/>
            </p:custDataLst>
          </p:nvPr>
        </p:nvSpPr>
        <p:spPr>
          <a:xfrm>
            <a:off x="6018615" y="2024788"/>
            <a:ext cx="5580261" cy="584775"/>
          </a:xfrm>
          <a:prstGeom prst="rect">
            <a:avLst/>
          </a:prstGeom>
          <a:noFill/>
        </p:spPr>
        <p:txBody>
          <a:bodyPr wrap="square" rtlCol="0">
            <a:spAutoFit/>
          </a:bodyPr>
          <a:lstStyle/>
          <a:p>
            <a:r>
              <a:rPr lang="zh-CN" altLang="en-US" sz="3200" dirty="0">
                <a:solidFill>
                  <a:srgbClr val="264AA8"/>
                </a:solidFill>
                <a:latin typeface="微软雅黑" panose="020B0503020204020204" pitchFamily="34" charset="-122"/>
                <a:ea typeface="微软雅黑" panose="020B0503020204020204" pitchFamily="34" charset="-122"/>
              </a:rPr>
              <a:t>基于</a:t>
            </a:r>
            <a:r>
              <a:rPr lang="en-US" altLang="zh-CN" sz="3200" dirty="0">
                <a:solidFill>
                  <a:srgbClr val="264AA8"/>
                </a:solidFill>
                <a:latin typeface="微软雅黑" panose="020B0503020204020204" pitchFamily="34" charset="-122"/>
                <a:ea typeface="微软雅黑" panose="020B0503020204020204" pitchFamily="34" charset="-122"/>
              </a:rPr>
              <a:t>Mask-RCNN</a:t>
            </a:r>
            <a:r>
              <a:rPr lang="zh-CN" altLang="en-US" sz="3200" dirty="0">
                <a:solidFill>
                  <a:srgbClr val="264AA8"/>
                </a:solidFill>
                <a:latin typeface="微软雅黑" panose="020B0503020204020204" pitchFamily="34" charset="-122"/>
                <a:ea typeface="微软雅黑" panose="020B0503020204020204" pitchFamily="34" charset="-122"/>
              </a:rPr>
              <a:t>的目标检测</a:t>
            </a:r>
            <a:endParaRPr lang="en-US" altLang="zh-CN" sz="3200" dirty="0">
              <a:solidFill>
                <a:srgbClr val="264AA8"/>
              </a:solidFill>
              <a:latin typeface="微软雅黑" panose="020B0503020204020204" pitchFamily="34" charset="-122"/>
              <a:ea typeface="微软雅黑" panose="020B0503020204020204" pitchFamily="34" charset="-122"/>
            </a:endParaRPr>
          </a:p>
        </p:txBody>
      </p:sp>
      <p:sp>
        <p:nvSpPr>
          <p:cNvPr id="34" name="PA_库_矩形 45"/>
          <p:cNvSpPr/>
          <p:nvPr>
            <p:custDataLst>
              <p:tags r:id="rId4"/>
            </p:custDataLst>
          </p:nvPr>
        </p:nvSpPr>
        <p:spPr>
          <a:xfrm>
            <a:off x="6018615" y="2890180"/>
            <a:ext cx="1818126" cy="338554"/>
          </a:xfrm>
          <a:prstGeom prst="rect">
            <a:avLst/>
          </a:prstGeom>
        </p:spPr>
        <p:txBody>
          <a:bodyPr wrap="none">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Two-stage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框架：</a:t>
            </a:r>
            <a:endParaRPr lang="id-ID" sz="1600" dirty="0">
              <a:latin typeface="微软雅黑" panose="020B0503020204020204" pitchFamily="34" charset="-122"/>
              <a:ea typeface="微软雅黑" panose="020B0503020204020204" pitchFamily="34" charset="-122"/>
              <a:cs typeface="Segoe UI Light" panose="020B0502040204020203" pitchFamily="34" charset="0"/>
            </a:endParaRPr>
          </a:p>
        </p:txBody>
      </p:sp>
      <p:pic>
        <p:nvPicPr>
          <p:cNvPr id="5" name="图片 4">
            <a:extLst>
              <a:ext uri="{FF2B5EF4-FFF2-40B4-BE49-F238E27FC236}">
                <a16:creationId xmlns:a16="http://schemas.microsoft.com/office/drawing/2014/main" id="{4EC0BD5A-D62C-4818-A327-F8AAB2EA8B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216" y="1091953"/>
            <a:ext cx="4685719" cy="4784574"/>
          </a:xfrm>
          <a:prstGeom prst="rect">
            <a:avLst/>
          </a:prstGeom>
        </p:spPr>
      </p:pic>
      <p:sp>
        <p:nvSpPr>
          <p:cNvPr id="8" name="文本框 7">
            <a:extLst>
              <a:ext uri="{FF2B5EF4-FFF2-40B4-BE49-F238E27FC236}">
                <a16:creationId xmlns:a16="http://schemas.microsoft.com/office/drawing/2014/main" id="{77CE6E8B-3AD1-4A13-8DEB-D4CA2F93E35D}"/>
              </a:ext>
            </a:extLst>
          </p:cNvPr>
          <p:cNvSpPr txBox="1"/>
          <p:nvPr/>
        </p:nvSpPr>
        <p:spPr>
          <a:xfrm>
            <a:off x="3076613" y="5861622"/>
            <a:ext cx="748923" cy="261610"/>
          </a:xfrm>
          <a:prstGeom prst="rect">
            <a:avLst/>
          </a:prstGeom>
          <a:noFill/>
        </p:spPr>
        <p:txBody>
          <a:bodyPr wrap="none" rtlCol="0">
            <a:spAutoFit/>
          </a:bodyPr>
          <a:lstStyle/>
          <a:p>
            <a:r>
              <a:rPr lang="zh-CN" altLang="en-US" sz="1100" dirty="0"/>
              <a:t>眼底照片</a:t>
            </a:r>
          </a:p>
        </p:txBody>
      </p:sp>
      <p:grpSp>
        <p:nvGrpSpPr>
          <p:cNvPr id="10" name="组合 9">
            <a:extLst>
              <a:ext uri="{FF2B5EF4-FFF2-40B4-BE49-F238E27FC236}">
                <a16:creationId xmlns:a16="http://schemas.microsoft.com/office/drawing/2014/main" id="{89274B69-A11A-4C9A-9E5A-6E5677B42A03}"/>
              </a:ext>
            </a:extLst>
          </p:cNvPr>
          <p:cNvGrpSpPr/>
          <p:nvPr/>
        </p:nvGrpSpPr>
        <p:grpSpPr>
          <a:xfrm>
            <a:off x="4580532" y="1935331"/>
            <a:ext cx="1325745" cy="228035"/>
            <a:chOff x="2437001" y="656679"/>
            <a:chExt cx="2110796" cy="404420"/>
          </a:xfrm>
        </p:grpSpPr>
        <p:sp>
          <p:nvSpPr>
            <p:cNvPr id="11" name="圆角矩形 497">
              <a:extLst>
                <a:ext uri="{FF2B5EF4-FFF2-40B4-BE49-F238E27FC236}">
                  <a16:creationId xmlns:a16="http://schemas.microsoft.com/office/drawing/2014/main" id="{8A6237CE-E784-4404-AD34-A583DF93BFA2}"/>
                </a:ext>
              </a:extLst>
            </p:cNvPr>
            <p:cNvSpPr/>
            <p:nvPr/>
          </p:nvSpPr>
          <p:spPr>
            <a:xfrm>
              <a:off x="24370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551A2E1-788A-4C8A-867D-36FB0FFF4E45}"/>
                </a:ext>
              </a:extLst>
            </p:cNvPr>
            <p:cNvSpPr txBox="1"/>
            <p:nvPr/>
          </p:nvSpPr>
          <p:spPr>
            <a:xfrm>
              <a:off x="2744702" y="656679"/>
              <a:ext cx="1803095" cy="317306"/>
            </a:xfrm>
            <a:prstGeom prst="rect">
              <a:avLst/>
            </a:prstGeom>
            <a:noFill/>
          </p:spPr>
          <p:txBody>
            <a:bodyPr wrap="square" rtlCol="0">
              <a:spAutoFit/>
            </a:bodyPr>
            <a:lstStyle/>
            <a:p>
              <a:r>
                <a:rPr lang="en-US" altLang="zh-CN" sz="1050" b="1" dirty="0">
                  <a:solidFill>
                    <a:schemeClr val="bg1"/>
                  </a:solidFill>
                  <a:latin typeface="微软雅黑" panose="020B0503020204020204" pitchFamily="34" charset="-122"/>
                  <a:ea typeface="微软雅黑" panose="020B0503020204020204" pitchFamily="34" charset="-122"/>
                </a:rPr>
                <a:t>RoI Align</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16400" y="130081"/>
            <a:ext cx="5122761" cy="523220"/>
          </a:xfrm>
          <a:prstGeom prst="rect">
            <a:avLst/>
          </a:prstGeom>
          <a:noFill/>
        </p:spPr>
        <p:txBody>
          <a:bodyPr wrap="square" rtlCol="0">
            <a:spAutoFit/>
          </a:bodyPr>
          <a:lstStyle/>
          <a:p>
            <a:r>
              <a:rPr lang="en-US" altLang="zh-CN"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rPr>
              <a:t>Mask-RCNN</a:t>
            </a:r>
            <a:endParaRPr lang="zh-CN" altLang="en-US" sz="2800" b="1" dirty="0">
              <a:solidFill>
                <a:srgbClr val="4857B2"/>
              </a:solidFill>
              <a:latin typeface="思源黑体 ExtraLight" panose="020B0200000000000000" pitchFamily="34" charset="-122"/>
              <a:ea typeface="思源黑体 ExtraLight" panose="020B0200000000000000" pitchFamily="34" charset="-122"/>
              <a:sym typeface="思源黑体 ExtraLight" panose="020B0200000000000000" pitchFamily="34" charset="-122"/>
            </a:endParaRPr>
          </a:p>
        </p:txBody>
      </p:sp>
      <p:grpSp>
        <p:nvGrpSpPr>
          <p:cNvPr id="42" name="组合 41"/>
          <p:cNvGrpSpPr/>
          <p:nvPr/>
        </p:nvGrpSpPr>
        <p:grpSpPr>
          <a:xfrm>
            <a:off x="5305425" y="1243022"/>
            <a:ext cx="1118587" cy="429634"/>
            <a:chOff x="2408171" y="656679"/>
            <a:chExt cx="2294407" cy="404420"/>
          </a:xfrm>
        </p:grpSpPr>
        <p:sp>
          <p:nvSpPr>
            <p:cNvPr id="43" name="圆角矩形 475"/>
            <p:cNvSpPr/>
            <p:nvPr/>
          </p:nvSpPr>
          <p:spPr>
            <a:xfrm>
              <a:off x="2437002"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文本框 43"/>
            <p:cNvSpPr txBox="1"/>
            <p:nvPr/>
          </p:nvSpPr>
          <p:spPr>
            <a:xfrm>
              <a:off x="2408171" y="675359"/>
              <a:ext cx="2294407" cy="379048"/>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改进→</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7767615" y="1148821"/>
            <a:ext cx="2567990" cy="621868"/>
            <a:chOff x="2437001" y="656679"/>
            <a:chExt cx="1803095" cy="404420"/>
          </a:xfrm>
        </p:grpSpPr>
        <p:sp>
          <p:nvSpPr>
            <p:cNvPr id="52" name="圆角矩形 497"/>
            <p:cNvSpPr/>
            <p:nvPr/>
          </p:nvSpPr>
          <p:spPr>
            <a:xfrm>
              <a:off x="24370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文本框 52"/>
            <p:cNvSpPr txBox="1"/>
            <p:nvPr/>
          </p:nvSpPr>
          <p:spPr>
            <a:xfrm>
              <a:off x="2752473" y="708771"/>
              <a:ext cx="1355277" cy="30023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RoI Align</a:t>
              </a:r>
            </a:p>
          </p:txBody>
        </p:sp>
      </p:grpSp>
      <p:sp>
        <p:nvSpPr>
          <p:cNvPr id="81" name="文本框 80">
            <a:extLst>
              <a:ext uri="{FF2B5EF4-FFF2-40B4-BE49-F238E27FC236}">
                <a16:creationId xmlns:a16="http://schemas.microsoft.com/office/drawing/2014/main" id="{DB4323B6-2937-4766-934C-ACA56C13260C}"/>
              </a:ext>
            </a:extLst>
          </p:cNvPr>
          <p:cNvSpPr txBox="1"/>
          <p:nvPr/>
        </p:nvSpPr>
        <p:spPr>
          <a:xfrm>
            <a:off x="671536" y="4611924"/>
            <a:ext cx="5424464" cy="154465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在传统</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Faster-RCNN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中，对于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RoI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进行了两次量化：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当边界位于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feature maps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的单元像素之间时，进行取整操作。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当不同大小的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proposals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需要经过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pooling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获得相同大小的特征图时，将无法直接均分的子区域进行取整操作。</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7B20EBB-1BDD-4E77-8E42-DDE68A732CCE}"/>
              </a:ext>
            </a:extLst>
          </p:cNvPr>
          <p:cNvGrpSpPr/>
          <p:nvPr/>
        </p:nvGrpSpPr>
        <p:grpSpPr>
          <a:xfrm>
            <a:off x="928988" y="1146906"/>
            <a:ext cx="2567990" cy="621868"/>
            <a:chOff x="2437001" y="656679"/>
            <a:chExt cx="1803095" cy="404420"/>
          </a:xfrm>
        </p:grpSpPr>
        <p:sp>
          <p:nvSpPr>
            <p:cNvPr id="15" name="圆角矩形 497">
              <a:extLst>
                <a:ext uri="{FF2B5EF4-FFF2-40B4-BE49-F238E27FC236}">
                  <a16:creationId xmlns:a16="http://schemas.microsoft.com/office/drawing/2014/main" id="{C5B48C56-F8E2-4549-B9A1-07287838C6BC}"/>
                </a:ext>
              </a:extLst>
            </p:cNvPr>
            <p:cNvSpPr/>
            <p:nvPr/>
          </p:nvSpPr>
          <p:spPr>
            <a:xfrm>
              <a:off x="2437001" y="656679"/>
              <a:ext cx="1803095" cy="404420"/>
            </a:xfrm>
            <a:prstGeom prst="roundRect">
              <a:avLst/>
            </a:prstGeom>
            <a:solidFill>
              <a:srgbClr val="485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6B7EEE9-9CF9-45F5-A111-6CF21B94BC5D}"/>
                </a:ext>
              </a:extLst>
            </p:cNvPr>
            <p:cNvSpPr txBox="1"/>
            <p:nvPr/>
          </p:nvSpPr>
          <p:spPr>
            <a:xfrm>
              <a:off x="2677671" y="708771"/>
              <a:ext cx="1441506" cy="30023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RoI Pooling</a:t>
              </a:r>
            </a:p>
          </p:txBody>
        </p:sp>
      </p:grpSp>
      <p:pic>
        <p:nvPicPr>
          <p:cNvPr id="3" name="图片 2">
            <a:extLst>
              <a:ext uri="{FF2B5EF4-FFF2-40B4-BE49-F238E27FC236}">
                <a16:creationId xmlns:a16="http://schemas.microsoft.com/office/drawing/2014/main" id="{51878806-6FC3-416B-A449-58F9A8518B12}"/>
              </a:ext>
            </a:extLst>
          </p:cNvPr>
          <p:cNvPicPr>
            <a:picLocks noChangeAspect="1"/>
          </p:cNvPicPr>
          <p:nvPr/>
        </p:nvPicPr>
        <p:blipFill>
          <a:blip r:embed="rId2"/>
          <a:stretch>
            <a:fillRect/>
          </a:stretch>
        </p:blipFill>
        <p:spPr>
          <a:xfrm>
            <a:off x="7424207" y="2015253"/>
            <a:ext cx="2988476" cy="2596671"/>
          </a:xfrm>
          <a:prstGeom prst="rect">
            <a:avLst/>
          </a:prstGeom>
        </p:spPr>
      </p:pic>
      <p:pic>
        <p:nvPicPr>
          <p:cNvPr id="1026" name="Picture 2">
            <a:extLst>
              <a:ext uri="{FF2B5EF4-FFF2-40B4-BE49-F238E27FC236}">
                <a16:creationId xmlns:a16="http://schemas.microsoft.com/office/drawing/2014/main" id="{F469412D-83FC-432D-AEFC-1B6B7B874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40" y="2287096"/>
            <a:ext cx="532447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C88C6BDA-669F-43D7-96D2-5C696F3812FA}"/>
              </a:ext>
            </a:extLst>
          </p:cNvPr>
          <p:cNvSpPr txBox="1"/>
          <p:nvPr/>
        </p:nvSpPr>
        <p:spPr>
          <a:xfrm>
            <a:off x="6820439" y="4856488"/>
            <a:ext cx="5167012" cy="95372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Mask-RCNN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中，将取整操作变为二次线性插值，防止了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RoI Pooling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中因为取整引起的区域特征错位等问题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1079</Words>
  <Application>Microsoft Office PowerPoint</Application>
  <PresentationFormat>宽屏</PresentationFormat>
  <Paragraphs>178</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方正兰亭大黑_GBK</vt:lpstr>
      <vt:lpstr>黑体</vt:lpstr>
      <vt:lpstr>思源黑体 ExtraLight</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林 瀚</cp:lastModifiedBy>
  <cp:revision>119</cp:revision>
  <dcterms:created xsi:type="dcterms:W3CDTF">2018-12-30T05:25:00Z</dcterms:created>
  <dcterms:modified xsi:type="dcterms:W3CDTF">2022-06-06T02:07:51Z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